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Inter"/>
      <p:regular r:id="rId37"/>
      <p:bold r:id="rId38"/>
    </p:embeddedFont>
    <p:embeddedFont>
      <p:font typeface="Paytone One"/>
      <p:regular r:id="rId39"/>
    </p:embeddedFont>
    <p:embeddedFont>
      <p:font typeface="Fira Sans Extra Condensed Medium"/>
      <p:regular r:id="rId40"/>
      <p:bold r:id="rId41"/>
      <p:italic r:id="rId42"/>
      <p:boldItalic r:id="rId43"/>
    </p:embeddedFont>
    <p:embeddedFont>
      <p:font typeface="Abel"/>
      <p:regular r:id="rId44"/>
    </p:embeddedFont>
    <p:embeddedFont>
      <p:font typeface="Unica One"/>
      <p:regular r:id="rId45"/>
    </p:embeddedFont>
    <p:embeddedFont>
      <p:font typeface="Archivo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Medium-regular.fntdata"/><Relationship Id="rId42" Type="http://schemas.openxmlformats.org/officeDocument/2006/relationships/font" Target="fonts/FiraSansExtraCondensedMedium-italic.fntdata"/><Relationship Id="rId41" Type="http://schemas.openxmlformats.org/officeDocument/2006/relationships/font" Target="fonts/FiraSansExtraCondensedMedium-bold.fntdata"/><Relationship Id="rId44" Type="http://schemas.openxmlformats.org/officeDocument/2006/relationships/font" Target="fonts/Abel-regular.fntdata"/><Relationship Id="rId43" Type="http://schemas.openxmlformats.org/officeDocument/2006/relationships/font" Target="fonts/FiraSansExtraCondensedMedium-boldItalic.fntdata"/><Relationship Id="rId46" Type="http://schemas.openxmlformats.org/officeDocument/2006/relationships/font" Target="fonts/Archivo-regular.fntdata"/><Relationship Id="rId45" Type="http://schemas.openxmlformats.org/officeDocument/2006/relationships/font" Target="fonts/UnicaOne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Archivo-italic.fntdata"/><Relationship Id="rId47" Type="http://schemas.openxmlformats.org/officeDocument/2006/relationships/font" Target="fonts/Archivo-bold.fntdata"/><Relationship Id="rId49" Type="http://schemas.openxmlformats.org/officeDocument/2006/relationships/font" Target="fonts/Archiv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Inter-regular.fntdata"/><Relationship Id="rId36" Type="http://schemas.openxmlformats.org/officeDocument/2006/relationships/slide" Target="slides/slide31.xml"/><Relationship Id="rId39" Type="http://schemas.openxmlformats.org/officeDocument/2006/relationships/font" Target="fonts/PaytoneOne-regular.fntdata"/><Relationship Id="rId38" Type="http://schemas.openxmlformats.org/officeDocument/2006/relationships/font" Target="fonts/Inter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5bd09db41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5bd09db41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5bd09db41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5bd09db41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5b45d94ad3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5b45d94ad3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5b45d94ad3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5b45d94ad3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5b45d94ad3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5b45d94ad3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5b45d94ad3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5b45d94ad3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5b45d94ad3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5b45d94ad3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5b45d94ad3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5b45d94ad3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5b45d94ad3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5b45d94ad3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5b45d94ad3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5b45d94ad3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37b9b3820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37b9b3820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37c194063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37c194063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37c194063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37c194063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37c194063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37c194063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37c194063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37c194063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37c194063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37c194063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37c1940636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37c194063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5b8fb6a3a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5b8fb6a3a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5b8fb6a3a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5b8fb6a3a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5b8fb6a3a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5b8fb6a3a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5b8fb6a3a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5b8fb6a3a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37b9b382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37b9b382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37b6789daa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37b6789daa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37b6789daa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37b6789daa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37d7c4e8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37d7c4e8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37b9b3820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37b9b3820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37b9b3820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37b9b3820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37b6789daa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37b6789daa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37b6789daa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37b6789daa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5bd09db41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5bd09db41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873825" y="0"/>
            <a:ext cx="62703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 rot="946">
            <a:off x="4178400" y="1241700"/>
            <a:ext cx="4360200" cy="17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b="1"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 rot="1327">
            <a:off x="4216500" y="3544600"/>
            <a:ext cx="3109200" cy="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 sz="2800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 sz="2800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 sz="2800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 sz="2800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 sz="2800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 sz="2800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 sz="2800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 sz="28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icture">
  <p:cSld name="CUSTOM_1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/>
          <p:nvPr/>
        </p:nvSpPr>
        <p:spPr>
          <a:xfrm>
            <a:off x="0" y="844950"/>
            <a:ext cx="2762400" cy="3431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"/>
          <p:cNvSpPr txBox="1"/>
          <p:nvPr>
            <p:ph type="title"/>
          </p:nvPr>
        </p:nvSpPr>
        <p:spPr>
          <a:xfrm>
            <a:off x="630775" y="1664500"/>
            <a:ext cx="2131500" cy="18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000"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680209" y="420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hasCustomPrompt="1" type="title"/>
          </p:nvPr>
        </p:nvSpPr>
        <p:spPr>
          <a:xfrm rot="142">
            <a:off x="940400" y="1480750"/>
            <a:ext cx="7263300" cy="12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9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2"/>
          <p:cNvSpPr txBox="1"/>
          <p:nvPr>
            <p:ph idx="1" type="subTitle"/>
          </p:nvPr>
        </p:nvSpPr>
        <p:spPr>
          <a:xfrm flipH="1">
            <a:off x="3047550" y="3059850"/>
            <a:ext cx="3048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9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/>
          <p:nvPr/>
        </p:nvSpPr>
        <p:spPr>
          <a:xfrm>
            <a:off x="8475950" y="0"/>
            <a:ext cx="668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" name="Google Shape;66;p13"/>
          <p:cNvCxnSpPr/>
          <p:nvPr/>
        </p:nvCxnSpPr>
        <p:spPr>
          <a:xfrm>
            <a:off x="0" y="954825"/>
            <a:ext cx="9154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" name="Google Shape;67;p13"/>
          <p:cNvSpPr txBox="1"/>
          <p:nvPr>
            <p:ph hasCustomPrompt="1" type="title"/>
          </p:nvPr>
        </p:nvSpPr>
        <p:spPr>
          <a:xfrm flipH="1">
            <a:off x="3753239" y="3825726"/>
            <a:ext cx="12096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 flipH="1">
            <a:off x="5152400" y="1537350"/>
            <a:ext cx="24099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2" type="subTitle"/>
          </p:nvPr>
        </p:nvSpPr>
        <p:spPr>
          <a:xfrm>
            <a:off x="5152400" y="3940801"/>
            <a:ext cx="24099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3" type="subTitle"/>
          </p:nvPr>
        </p:nvSpPr>
        <p:spPr>
          <a:xfrm flipH="1">
            <a:off x="5152400" y="2732654"/>
            <a:ext cx="24099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4" type="subTitle"/>
          </p:nvPr>
        </p:nvSpPr>
        <p:spPr>
          <a:xfrm flipH="1">
            <a:off x="5152400" y="954825"/>
            <a:ext cx="26340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ytone One"/>
              <a:buNone/>
              <a:defRPr sz="2400">
                <a:latin typeface="Unica One"/>
                <a:ea typeface="Unica One"/>
                <a:cs typeface="Unica One"/>
                <a:sym typeface="Unic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72" name="Google Shape;72;p13"/>
          <p:cNvSpPr txBox="1"/>
          <p:nvPr>
            <p:ph idx="5" type="subTitle"/>
          </p:nvPr>
        </p:nvSpPr>
        <p:spPr>
          <a:xfrm>
            <a:off x="5152400" y="3339226"/>
            <a:ext cx="24099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ytone One"/>
              <a:buNone/>
              <a:defRPr sz="2400">
                <a:latin typeface="Unica One"/>
                <a:ea typeface="Unica One"/>
                <a:cs typeface="Unica One"/>
                <a:sym typeface="Unic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6" type="subTitle"/>
          </p:nvPr>
        </p:nvSpPr>
        <p:spPr>
          <a:xfrm flipH="1">
            <a:off x="5152400" y="2245829"/>
            <a:ext cx="2680800" cy="65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ytone One"/>
              <a:buNone/>
              <a:defRPr sz="2400">
                <a:latin typeface="Unica One"/>
                <a:ea typeface="Unica One"/>
                <a:cs typeface="Unica One"/>
                <a:sym typeface="Unic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hasCustomPrompt="1" idx="7" type="title"/>
          </p:nvPr>
        </p:nvSpPr>
        <p:spPr>
          <a:xfrm>
            <a:off x="3696239" y="2598675"/>
            <a:ext cx="13236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/>
          <p:nvPr>
            <p:ph hasCustomPrompt="1" idx="8" type="title"/>
          </p:nvPr>
        </p:nvSpPr>
        <p:spPr>
          <a:xfrm>
            <a:off x="3696239" y="1371631"/>
            <a:ext cx="13236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/>
          <p:nvPr>
            <p:ph idx="9" type="title"/>
          </p:nvPr>
        </p:nvSpPr>
        <p:spPr>
          <a:xfrm>
            <a:off x="591875" y="339650"/>
            <a:ext cx="31236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000"/>
            </a:lvl9pPr>
          </a:lstStyle>
          <a:p/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8628200" y="440475"/>
            <a:ext cx="36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1800"/>
            </a:lvl1pPr>
            <a:lvl2pPr lvl="1" rtl="0">
              <a:buNone/>
              <a:defRPr b="1" sz="1800"/>
            </a:lvl2pPr>
            <a:lvl3pPr lvl="2" rtl="0">
              <a:buNone/>
              <a:defRPr b="1" sz="1800"/>
            </a:lvl3pPr>
            <a:lvl4pPr lvl="3" rtl="0">
              <a:buNone/>
              <a:defRPr b="1" sz="1800"/>
            </a:lvl4pPr>
            <a:lvl5pPr lvl="4" rtl="0">
              <a:buNone/>
              <a:defRPr b="1" sz="1800"/>
            </a:lvl5pPr>
            <a:lvl6pPr lvl="5" rtl="0">
              <a:buNone/>
              <a:defRPr b="1" sz="1800"/>
            </a:lvl6pPr>
            <a:lvl7pPr lvl="6" rtl="0">
              <a:buNone/>
              <a:defRPr b="1" sz="1800"/>
            </a:lvl7pPr>
            <a:lvl8pPr lvl="7" rtl="0">
              <a:buNone/>
              <a:defRPr b="1" sz="1800"/>
            </a:lvl8pPr>
            <a:lvl9pPr lvl="8" rtl="0">
              <a:buNone/>
              <a:defRPr b="1" sz="18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ctrTitle"/>
          </p:nvPr>
        </p:nvSpPr>
        <p:spPr>
          <a:xfrm flipH="1">
            <a:off x="1041287" y="2622582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0" name="Google Shape;80;p14"/>
          <p:cNvSpPr txBox="1"/>
          <p:nvPr>
            <p:ph idx="1" type="subTitle"/>
          </p:nvPr>
        </p:nvSpPr>
        <p:spPr>
          <a:xfrm flipH="1">
            <a:off x="805649" y="3200375"/>
            <a:ext cx="2031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1" name="Google Shape;81;p14"/>
          <p:cNvSpPr txBox="1"/>
          <p:nvPr>
            <p:ph idx="2" type="ctrTitle"/>
          </p:nvPr>
        </p:nvSpPr>
        <p:spPr>
          <a:xfrm flipH="1">
            <a:off x="3626702" y="2622582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2" name="Google Shape;82;p14"/>
          <p:cNvSpPr txBox="1"/>
          <p:nvPr>
            <p:ph idx="3" type="subTitle"/>
          </p:nvPr>
        </p:nvSpPr>
        <p:spPr>
          <a:xfrm flipH="1">
            <a:off x="3195425" y="3200375"/>
            <a:ext cx="2423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3" name="Google Shape;83;p14"/>
          <p:cNvSpPr txBox="1"/>
          <p:nvPr>
            <p:ph idx="4" type="ctrTitle"/>
          </p:nvPr>
        </p:nvSpPr>
        <p:spPr>
          <a:xfrm flipH="1">
            <a:off x="6197840" y="2622582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4" name="Google Shape;84;p14"/>
          <p:cNvSpPr txBox="1"/>
          <p:nvPr>
            <p:ph idx="5" type="subTitle"/>
          </p:nvPr>
        </p:nvSpPr>
        <p:spPr>
          <a:xfrm flipH="1">
            <a:off x="5976440" y="3200375"/>
            <a:ext cx="2003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5" name="Google Shape;85;p14"/>
          <p:cNvSpPr txBox="1"/>
          <p:nvPr>
            <p:ph idx="6" type="title"/>
          </p:nvPr>
        </p:nvSpPr>
        <p:spPr>
          <a:xfrm>
            <a:off x="591875" y="339650"/>
            <a:ext cx="31236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86" name="Google Shape;86;p14"/>
          <p:cNvSpPr/>
          <p:nvPr/>
        </p:nvSpPr>
        <p:spPr>
          <a:xfrm>
            <a:off x="8475950" y="0"/>
            <a:ext cx="668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" name="Google Shape;87;p14"/>
          <p:cNvCxnSpPr/>
          <p:nvPr/>
        </p:nvCxnSpPr>
        <p:spPr>
          <a:xfrm>
            <a:off x="0" y="954825"/>
            <a:ext cx="9154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" name="Google Shape;88;p14"/>
          <p:cNvSpPr txBox="1"/>
          <p:nvPr>
            <p:ph idx="12" type="sldNum"/>
          </p:nvPr>
        </p:nvSpPr>
        <p:spPr>
          <a:xfrm>
            <a:off x="8628200" y="440475"/>
            <a:ext cx="36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1800"/>
            </a:lvl1pPr>
            <a:lvl2pPr lvl="1" rtl="0">
              <a:buNone/>
              <a:defRPr b="1" sz="1800"/>
            </a:lvl2pPr>
            <a:lvl3pPr lvl="2" rtl="0">
              <a:buNone/>
              <a:defRPr b="1" sz="1800"/>
            </a:lvl3pPr>
            <a:lvl4pPr lvl="3" rtl="0">
              <a:buNone/>
              <a:defRPr b="1" sz="1800"/>
            </a:lvl4pPr>
            <a:lvl5pPr lvl="4" rtl="0">
              <a:buNone/>
              <a:defRPr b="1" sz="1800"/>
            </a:lvl5pPr>
            <a:lvl6pPr lvl="5" rtl="0">
              <a:buNone/>
              <a:defRPr b="1" sz="1800"/>
            </a:lvl6pPr>
            <a:lvl7pPr lvl="6" rtl="0">
              <a:buNone/>
              <a:defRPr b="1" sz="1800"/>
            </a:lvl7pPr>
            <a:lvl8pPr lvl="7" rtl="0">
              <a:buNone/>
              <a:defRPr b="1" sz="1800"/>
            </a:lvl8pPr>
            <a:lvl9pPr lvl="8" rtl="0">
              <a:buNone/>
              <a:defRPr b="1" sz="18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_1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type="title"/>
          </p:nvPr>
        </p:nvSpPr>
        <p:spPr>
          <a:xfrm>
            <a:off x="591875" y="339650"/>
            <a:ext cx="31236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000"/>
            </a:lvl9pPr>
          </a:lstStyle>
          <a:p/>
        </p:txBody>
      </p:sp>
      <p:sp>
        <p:nvSpPr>
          <p:cNvPr id="91" name="Google Shape;91;p15"/>
          <p:cNvSpPr txBox="1"/>
          <p:nvPr>
            <p:ph idx="2" type="ctrTitle"/>
          </p:nvPr>
        </p:nvSpPr>
        <p:spPr>
          <a:xfrm flipH="1">
            <a:off x="1815873" y="1311963"/>
            <a:ext cx="1991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2" name="Google Shape;92;p15"/>
          <p:cNvSpPr txBox="1"/>
          <p:nvPr>
            <p:ph idx="1" type="subTitle"/>
          </p:nvPr>
        </p:nvSpPr>
        <p:spPr>
          <a:xfrm flipH="1">
            <a:off x="1816007" y="1754242"/>
            <a:ext cx="2114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3" name="Google Shape;93;p15"/>
          <p:cNvSpPr txBox="1"/>
          <p:nvPr>
            <p:ph idx="3" type="ctrTitle"/>
          </p:nvPr>
        </p:nvSpPr>
        <p:spPr>
          <a:xfrm flipH="1">
            <a:off x="5230645" y="131196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4" name="Google Shape;94;p15"/>
          <p:cNvSpPr txBox="1"/>
          <p:nvPr>
            <p:ph idx="4" type="subTitle"/>
          </p:nvPr>
        </p:nvSpPr>
        <p:spPr>
          <a:xfrm flipH="1">
            <a:off x="4676545" y="1754242"/>
            <a:ext cx="2114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5" name="Google Shape;95;p15"/>
          <p:cNvSpPr/>
          <p:nvPr/>
        </p:nvSpPr>
        <p:spPr>
          <a:xfrm>
            <a:off x="8475950" y="0"/>
            <a:ext cx="668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" name="Google Shape;96;p15"/>
          <p:cNvCxnSpPr/>
          <p:nvPr/>
        </p:nvCxnSpPr>
        <p:spPr>
          <a:xfrm>
            <a:off x="0" y="954825"/>
            <a:ext cx="9154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15"/>
          <p:cNvSpPr txBox="1"/>
          <p:nvPr>
            <p:ph idx="12" type="sldNum"/>
          </p:nvPr>
        </p:nvSpPr>
        <p:spPr>
          <a:xfrm>
            <a:off x="8628200" y="440475"/>
            <a:ext cx="36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1800"/>
            </a:lvl1pPr>
            <a:lvl2pPr lvl="1" rtl="0">
              <a:buNone/>
              <a:defRPr b="1" sz="1800"/>
            </a:lvl2pPr>
            <a:lvl3pPr lvl="2" rtl="0">
              <a:buNone/>
              <a:defRPr b="1" sz="1800"/>
            </a:lvl3pPr>
            <a:lvl4pPr lvl="3" rtl="0">
              <a:buNone/>
              <a:defRPr b="1" sz="1800"/>
            </a:lvl4pPr>
            <a:lvl5pPr lvl="4" rtl="0">
              <a:buNone/>
              <a:defRPr b="1" sz="1800"/>
            </a:lvl5pPr>
            <a:lvl6pPr lvl="5" rtl="0">
              <a:buNone/>
              <a:defRPr b="1" sz="1800"/>
            </a:lvl6pPr>
            <a:lvl7pPr lvl="6" rtl="0">
              <a:buNone/>
              <a:defRPr b="1" sz="1800"/>
            </a:lvl7pPr>
            <a:lvl8pPr lvl="7" rtl="0">
              <a:buNone/>
              <a:defRPr b="1" sz="1800"/>
            </a:lvl8pPr>
            <a:lvl9pPr lvl="8" rtl="0">
              <a:buNone/>
              <a:defRPr b="1" sz="18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2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/>
        </p:nvSpPr>
        <p:spPr>
          <a:xfrm>
            <a:off x="8475950" y="0"/>
            <a:ext cx="668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" name="Google Shape;100;p16"/>
          <p:cNvCxnSpPr/>
          <p:nvPr/>
        </p:nvCxnSpPr>
        <p:spPr>
          <a:xfrm>
            <a:off x="0" y="954825"/>
            <a:ext cx="9154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" name="Google Shape;101;p16"/>
          <p:cNvSpPr txBox="1"/>
          <p:nvPr>
            <p:ph type="ctrTitle"/>
          </p:nvPr>
        </p:nvSpPr>
        <p:spPr>
          <a:xfrm flipH="1">
            <a:off x="1742877" y="1446225"/>
            <a:ext cx="2032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2" name="Google Shape;102;p16"/>
          <p:cNvSpPr txBox="1"/>
          <p:nvPr>
            <p:ph idx="1" type="subTitle"/>
          </p:nvPr>
        </p:nvSpPr>
        <p:spPr>
          <a:xfrm flipH="1">
            <a:off x="1742918" y="1868512"/>
            <a:ext cx="2376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3" name="Google Shape;103;p16"/>
          <p:cNvSpPr txBox="1"/>
          <p:nvPr>
            <p:ph idx="2" type="ctrTitle"/>
          </p:nvPr>
        </p:nvSpPr>
        <p:spPr>
          <a:xfrm flipH="1">
            <a:off x="5378648" y="1446225"/>
            <a:ext cx="2077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4" name="Google Shape;104;p16"/>
          <p:cNvSpPr txBox="1"/>
          <p:nvPr>
            <p:ph idx="3" type="subTitle"/>
          </p:nvPr>
        </p:nvSpPr>
        <p:spPr>
          <a:xfrm flipH="1">
            <a:off x="5378599" y="1870850"/>
            <a:ext cx="24993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5" name="Google Shape;105;p16"/>
          <p:cNvSpPr txBox="1"/>
          <p:nvPr>
            <p:ph idx="4" type="ctrTitle"/>
          </p:nvPr>
        </p:nvSpPr>
        <p:spPr>
          <a:xfrm flipH="1">
            <a:off x="1742975" y="3180575"/>
            <a:ext cx="226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6" name="Google Shape;106;p16"/>
          <p:cNvSpPr txBox="1"/>
          <p:nvPr>
            <p:ph idx="5" type="subTitle"/>
          </p:nvPr>
        </p:nvSpPr>
        <p:spPr>
          <a:xfrm flipH="1">
            <a:off x="1730066" y="3603468"/>
            <a:ext cx="22623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7" name="Google Shape;107;p16"/>
          <p:cNvSpPr txBox="1"/>
          <p:nvPr>
            <p:ph idx="6" type="ctrTitle"/>
          </p:nvPr>
        </p:nvSpPr>
        <p:spPr>
          <a:xfrm flipH="1">
            <a:off x="5378522" y="3180575"/>
            <a:ext cx="2499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8" name="Google Shape;108;p16"/>
          <p:cNvSpPr txBox="1"/>
          <p:nvPr>
            <p:ph idx="7" type="subTitle"/>
          </p:nvPr>
        </p:nvSpPr>
        <p:spPr>
          <a:xfrm flipH="1">
            <a:off x="5365671" y="3603468"/>
            <a:ext cx="24255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9" name="Google Shape;109;p16"/>
          <p:cNvSpPr txBox="1"/>
          <p:nvPr>
            <p:ph idx="8" type="title"/>
          </p:nvPr>
        </p:nvSpPr>
        <p:spPr>
          <a:xfrm>
            <a:off x="591875" y="339650"/>
            <a:ext cx="31236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000"/>
            </a:lvl9pPr>
          </a:lstStyle>
          <a:p/>
        </p:txBody>
      </p:sp>
      <p:sp>
        <p:nvSpPr>
          <p:cNvPr id="110" name="Google Shape;110;p16"/>
          <p:cNvSpPr txBox="1"/>
          <p:nvPr>
            <p:ph idx="12" type="sldNum"/>
          </p:nvPr>
        </p:nvSpPr>
        <p:spPr>
          <a:xfrm>
            <a:off x="8628200" y="440475"/>
            <a:ext cx="36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1800"/>
            </a:lvl1pPr>
            <a:lvl2pPr lvl="1" rtl="0">
              <a:buNone/>
              <a:defRPr b="1" sz="1800"/>
            </a:lvl2pPr>
            <a:lvl3pPr lvl="2" rtl="0">
              <a:buNone/>
              <a:defRPr b="1" sz="1800"/>
            </a:lvl3pPr>
            <a:lvl4pPr lvl="3" rtl="0">
              <a:buNone/>
              <a:defRPr b="1" sz="1800"/>
            </a:lvl4pPr>
            <a:lvl5pPr lvl="4" rtl="0">
              <a:buNone/>
              <a:defRPr b="1" sz="1800"/>
            </a:lvl5pPr>
            <a:lvl6pPr lvl="5" rtl="0">
              <a:buNone/>
              <a:defRPr b="1" sz="1800"/>
            </a:lvl6pPr>
            <a:lvl7pPr lvl="6" rtl="0">
              <a:buNone/>
              <a:defRPr b="1" sz="1800"/>
            </a:lvl7pPr>
            <a:lvl8pPr lvl="7" rtl="0">
              <a:buNone/>
              <a:defRPr b="1" sz="1800"/>
            </a:lvl8pPr>
            <a:lvl9pPr lvl="8" rtl="0">
              <a:buNone/>
              <a:defRPr b="1" sz="18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ctrTitle"/>
          </p:nvPr>
        </p:nvSpPr>
        <p:spPr>
          <a:xfrm flipH="1">
            <a:off x="720000" y="1539825"/>
            <a:ext cx="1975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3" name="Google Shape;113;p17"/>
          <p:cNvSpPr txBox="1"/>
          <p:nvPr>
            <p:ph idx="1" type="subTitle"/>
          </p:nvPr>
        </p:nvSpPr>
        <p:spPr>
          <a:xfrm flipH="1">
            <a:off x="720111" y="1974151"/>
            <a:ext cx="2114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4" name="Google Shape;114;p17"/>
          <p:cNvSpPr txBox="1"/>
          <p:nvPr>
            <p:ph idx="2" type="ctrTitle"/>
          </p:nvPr>
        </p:nvSpPr>
        <p:spPr>
          <a:xfrm flipH="1">
            <a:off x="3362259" y="1539828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5" name="Google Shape;115;p17"/>
          <p:cNvSpPr txBox="1"/>
          <p:nvPr>
            <p:ph idx="3" type="subTitle"/>
          </p:nvPr>
        </p:nvSpPr>
        <p:spPr>
          <a:xfrm flipH="1">
            <a:off x="3362259" y="1974151"/>
            <a:ext cx="2114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6" name="Google Shape;116;p17"/>
          <p:cNvSpPr txBox="1"/>
          <p:nvPr>
            <p:ph idx="4" type="ctrTitle"/>
          </p:nvPr>
        </p:nvSpPr>
        <p:spPr>
          <a:xfrm flipH="1">
            <a:off x="5997071" y="1539828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7" name="Google Shape;117;p17"/>
          <p:cNvSpPr txBox="1"/>
          <p:nvPr>
            <p:ph idx="5" type="subTitle"/>
          </p:nvPr>
        </p:nvSpPr>
        <p:spPr>
          <a:xfrm flipH="1">
            <a:off x="5997071" y="1974151"/>
            <a:ext cx="2114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8" name="Google Shape;118;p17"/>
          <p:cNvSpPr txBox="1"/>
          <p:nvPr>
            <p:ph idx="6" type="ctrTitle"/>
          </p:nvPr>
        </p:nvSpPr>
        <p:spPr>
          <a:xfrm flipH="1">
            <a:off x="694458" y="3304997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9" name="Google Shape;119;p17"/>
          <p:cNvSpPr txBox="1"/>
          <p:nvPr>
            <p:ph idx="7" type="subTitle"/>
          </p:nvPr>
        </p:nvSpPr>
        <p:spPr>
          <a:xfrm flipH="1">
            <a:off x="694983" y="3739633"/>
            <a:ext cx="2114700" cy="7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0" name="Google Shape;120;p17"/>
          <p:cNvSpPr txBox="1"/>
          <p:nvPr>
            <p:ph idx="8" type="ctrTitle"/>
          </p:nvPr>
        </p:nvSpPr>
        <p:spPr>
          <a:xfrm flipH="1">
            <a:off x="3362256" y="3304997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1" name="Google Shape;121;p17"/>
          <p:cNvSpPr txBox="1"/>
          <p:nvPr>
            <p:ph idx="9" type="subTitle"/>
          </p:nvPr>
        </p:nvSpPr>
        <p:spPr>
          <a:xfrm flipH="1">
            <a:off x="3362781" y="3739633"/>
            <a:ext cx="2114700" cy="7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2" name="Google Shape;122;p17"/>
          <p:cNvSpPr txBox="1"/>
          <p:nvPr>
            <p:ph idx="13" type="ctrTitle"/>
          </p:nvPr>
        </p:nvSpPr>
        <p:spPr>
          <a:xfrm flipH="1">
            <a:off x="6028989" y="3304994"/>
            <a:ext cx="2114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3" name="Google Shape;123;p17"/>
          <p:cNvSpPr txBox="1"/>
          <p:nvPr>
            <p:ph idx="14" type="subTitle"/>
          </p:nvPr>
        </p:nvSpPr>
        <p:spPr>
          <a:xfrm flipH="1">
            <a:off x="6029514" y="3739633"/>
            <a:ext cx="2114700" cy="7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4" name="Google Shape;124;p17"/>
          <p:cNvSpPr txBox="1"/>
          <p:nvPr>
            <p:ph idx="15" type="title"/>
          </p:nvPr>
        </p:nvSpPr>
        <p:spPr>
          <a:xfrm>
            <a:off x="591875" y="339650"/>
            <a:ext cx="31236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25" name="Google Shape;125;p17"/>
          <p:cNvSpPr/>
          <p:nvPr/>
        </p:nvSpPr>
        <p:spPr>
          <a:xfrm>
            <a:off x="8475950" y="0"/>
            <a:ext cx="668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" name="Google Shape;126;p17"/>
          <p:cNvCxnSpPr/>
          <p:nvPr/>
        </p:nvCxnSpPr>
        <p:spPr>
          <a:xfrm>
            <a:off x="0" y="954825"/>
            <a:ext cx="9154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" name="Google Shape;127;p17"/>
          <p:cNvSpPr txBox="1"/>
          <p:nvPr>
            <p:ph idx="12" type="sldNum"/>
          </p:nvPr>
        </p:nvSpPr>
        <p:spPr>
          <a:xfrm>
            <a:off x="8628200" y="440475"/>
            <a:ext cx="36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1800"/>
            </a:lvl1pPr>
            <a:lvl2pPr lvl="1" rtl="0">
              <a:buNone/>
              <a:defRPr b="1" sz="1800"/>
            </a:lvl2pPr>
            <a:lvl3pPr lvl="2" rtl="0">
              <a:buNone/>
              <a:defRPr b="1" sz="1800"/>
            </a:lvl3pPr>
            <a:lvl4pPr lvl="3" rtl="0">
              <a:buNone/>
              <a:defRPr b="1" sz="1800"/>
            </a:lvl4pPr>
            <a:lvl5pPr lvl="4" rtl="0">
              <a:buNone/>
              <a:defRPr b="1" sz="1800"/>
            </a:lvl5pPr>
            <a:lvl6pPr lvl="5" rtl="0">
              <a:buNone/>
              <a:defRPr b="1" sz="1800"/>
            </a:lvl6pPr>
            <a:lvl7pPr lvl="6" rtl="0">
              <a:buNone/>
              <a:defRPr b="1" sz="1800"/>
            </a:lvl7pPr>
            <a:lvl8pPr lvl="7" rtl="0">
              <a:buNone/>
              <a:defRPr b="1" sz="1800"/>
            </a:lvl8pPr>
            <a:lvl9pPr lvl="8" rtl="0">
              <a:buNone/>
              <a:defRPr b="1" sz="18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4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hasCustomPrompt="1" type="title"/>
          </p:nvPr>
        </p:nvSpPr>
        <p:spPr>
          <a:xfrm>
            <a:off x="1276350" y="3151400"/>
            <a:ext cx="2808000" cy="96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30" name="Google Shape;130;p18"/>
          <p:cNvSpPr txBox="1"/>
          <p:nvPr>
            <p:ph idx="1" type="subTitle"/>
          </p:nvPr>
        </p:nvSpPr>
        <p:spPr>
          <a:xfrm flipH="1">
            <a:off x="1713600" y="3904575"/>
            <a:ext cx="1933500" cy="5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1" name="Google Shape;131;p18"/>
          <p:cNvSpPr txBox="1"/>
          <p:nvPr>
            <p:ph hasCustomPrompt="1" idx="2" type="title"/>
          </p:nvPr>
        </p:nvSpPr>
        <p:spPr>
          <a:xfrm>
            <a:off x="1276350" y="1877425"/>
            <a:ext cx="2808000" cy="96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32" name="Google Shape;132;p18"/>
          <p:cNvSpPr txBox="1"/>
          <p:nvPr>
            <p:ph idx="3" type="subTitle"/>
          </p:nvPr>
        </p:nvSpPr>
        <p:spPr>
          <a:xfrm flipH="1">
            <a:off x="1713600" y="2630600"/>
            <a:ext cx="1933500" cy="5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3" name="Google Shape;133;p18"/>
          <p:cNvSpPr txBox="1"/>
          <p:nvPr>
            <p:ph idx="4" type="title"/>
          </p:nvPr>
        </p:nvSpPr>
        <p:spPr>
          <a:xfrm>
            <a:off x="591875" y="339650"/>
            <a:ext cx="31236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000"/>
            </a:lvl9pPr>
          </a:lstStyle>
          <a:p/>
        </p:txBody>
      </p:sp>
      <p:sp>
        <p:nvSpPr>
          <p:cNvPr id="134" name="Google Shape;134;p18"/>
          <p:cNvSpPr txBox="1"/>
          <p:nvPr>
            <p:ph idx="5" type="subTitle"/>
          </p:nvPr>
        </p:nvSpPr>
        <p:spPr>
          <a:xfrm flipH="1">
            <a:off x="603900" y="1079975"/>
            <a:ext cx="41529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5" name="Google Shape;135;p18"/>
          <p:cNvSpPr txBox="1"/>
          <p:nvPr>
            <p:ph hasCustomPrompt="1" idx="6" type="title"/>
          </p:nvPr>
        </p:nvSpPr>
        <p:spPr>
          <a:xfrm flipH="1">
            <a:off x="4774350" y="2630600"/>
            <a:ext cx="2808000" cy="96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36" name="Google Shape;136;p18"/>
          <p:cNvSpPr txBox="1"/>
          <p:nvPr>
            <p:ph idx="7" type="subTitle"/>
          </p:nvPr>
        </p:nvSpPr>
        <p:spPr>
          <a:xfrm flipH="1">
            <a:off x="5211600" y="3383775"/>
            <a:ext cx="1933500" cy="5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7" name="Google Shape;137;p18"/>
          <p:cNvSpPr/>
          <p:nvPr/>
        </p:nvSpPr>
        <p:spPr>
          <a:xfrm>
            <a:off x="8475950" y="0"/>
            <a:ext cx="668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8" name="Google Shape;138;p18"/>
          <p:cNvCxnSpPr/>
          <p:nvPr/>
        </p:nvCxnSpPr>
        <p:spPr>
          <a:xfrm>
            <a:off x="0" y="954825"/>
            <a:ext cx="9154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" name="Google Shape;139;p18"/>
          <p:cNvSpPr txBox="1"/>
          <p:nvPr>
            <p:ph idx="12" type="sldNum"/>
          </p:nvPr>
        </p:nvSpPr>
        <p:spPr>
          <a:xfrm>
            <a:off x="8628200" y="440475"/>
            <a:ext cx="36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1800"/>
            </a:lvl1pPr>
            <a:lvl2pPr lvl="1" rtl="0">
              <a:buNone/>
              <a:defRPr b="1" sz="1800"/>
            </a:lvl2pPr>
            <a:lvl3pPr lvl="2" rtl="0">
              <a:buNone/>
              <a:defRPr b="1" sz="1800"/>
            </a:lvl3pPr>
            <a:lvl4pPr lvl="3" rtl="0">
              <a:buNone/>
              <a:defRPr b="1" sz="1800"/>
            </a:lvl4pPr>
            <a:lvl5pPr lvl="4" rtl="0">
              <a:buNone/>
              <a:defRPr b="1" sz="1800"/>
            </a:lvl5pPr>
            <a:lvl6pPr lvl="5" rtl="0">
              <a:buNone/>
              <a:defRPr b="1" sz="1800"/>
            </a:lvl6pPr>
            <a:lvl7pPr lvl="6" rtl="0">
              <a:buNone/>
              <a:defRPr b="1" sz="1800"/>
            </a:lvl7pPr>
            <a:lvl8pPr lvl="7" rtl="0">
              <a:buNone/>
              <a:defRPr b="1" sz="1800"/>
            </a:lvl8pPr>
            <a:lvl9pPr lvl="8" rtl="0">
              <a:buNone/>
              <a:defRPr b="1" sz="18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2">
  <p:cSld name="CUSTOM_6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/>
          <p:nvPr/>
        </p:nvSpPr>
        <p:spPr>
          <a:xfrm>
            <a:off x="0" y="0"/>
            <a:ext cx="3989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9"/>
          <p:cNvSpPr txBox="1"/>
          <p:nvPr>
            <p:ph type="ctrTitle"/>
          </p:nvPr>
        </p:nvSpPr>
        <p:spPr>
          <a:xfrm flipH="1">
            <a:off x="4688532" y="1306513"/>
            <a:ext cx="4405500" cy="237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3" name="Google Shape;143;p19"/>
          <p:cNvSpPr txBox="1"/>
          <p:nvPr>
            <p:ph idx="1" type="subTitle"/>
          </p:nvPr>
        </p:nvSpPr>
        <p:spPr>
          <a:xfrm flipH="1">
            <a:off x="4688507" y="3788009"/>
            <a:ext cx="2907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4" name="Google Shape;144;p19"/>
          <p:cNvSpPr txBox="1"/>
          <p:nvPr>
            <p:ph hasCustomPrompt="1" idx="2" type="title"/>
          </p:nvPr>
        </p:nvSpPr>
        <p:spPr>
          <a:xfrm flipH="1">
            <a:off x="643800" y="3825430"/>
            <a:ext cx="3054600" cy="920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b="1" sz="1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145" name="Google Shape;145;p19"/>
          <p:cNvCxnSpPr/>
          <p:nvPr/>
        </p:nvCxnSpPr>
        <p:spPr>
          <a:xfrm>
            <a:off x="0" y="954825"/>
            <a:ext cx="9154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8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/>
          <p:nvPr/>
        </p:nvSpPr>
        <p:spPr>
          <a:xfrm>
            <a:off x="0" y="0"/>
            <a:ext cx="6461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0"/>
          <p:cNvSpPr txBox="1"/>
          <p:nvPr>
            <p:ph type="ctrTitle"/>
          </p:nvPr>
        </p:nvSpPr>
        <p:spPr>
          <a:xfrm flipH="1">
            <a:off x="1794250" y="3369300"/>
            <a:ext cx="2563200" cy="9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49" name="Google Shape;149;p20"/>
          <p:cNvSpPr txBox="1"/>
          <p:nvPr>
            <p:ph idx="1" type="subTitle"/>
          </p:nvPr>
        </p:nvSpPr>
        <p:spPr>
          <a:xfrm flipH="1">
            <a:off x="1205350" y="1094475"/>
            <a:ext cx="3152100" cy="190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5154800" y="0"/>
            <a:ext cx="3989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ctrTitle"/>
          </p:nvPr>
        </p:nvSpPr>
        <p:spPr>
          <a:xfrm>
            <a:off x="879900" y="1753201"/>
            <a:ext cx="3620400" cy="19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1832250" y="3793725"/>
            <a:ext cx="2668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5910475" y="3838120"/>
            <a:ext cx="2183700" cy="920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b="1" sz="1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>
            <a:r>
              <a:t>xx%</a:t>
            </a:r>
          </a:p>
        </p:txBody>
      </p:sp>
      <p:cxnSp>
        <p:nvCxnSpPr>
          <p:cNvPr id="17" name="Google Shape;17;p3"/>
          <p:cNvCxnSpPr/>
          <p:nvPr/>
        </p:nvCxnSpPr>
        <p:spPr>
          <a:xfrm>
            <a:off x="0" y="954825"/>
            <a:ext cx="9154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design 1">
  <p:cSld name="CUSTOM_10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idx="1" type="subTitle"/>
          </p:nvPr>
        </p:nvSpPr>
        <p:spPr>
          <a:xfrm flipH="1">
            <a:off x="1726347" y="2482624"/>
            <a:ext cx="2671800" cy="1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2" name="Google Shape;152;p21"/>
          <p:cNvSpPr txBox="1"/>
          <p:nvPr>
            <p:ph type="title"/>
          </p:nvPr>
        </p:nvSpPr>
        <p:spPr>
          <a:xfrm>
            <a:off x="591875" y="339650"/>
            <a:ext cx="31236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53" name="Google Shape;153;p21"/>
          <p:cNvSpPr/>
          <p:nvPr/>
        </p:nvSpPr>
        <p:spPr>
          <a:xfrm>
            <a:off x="8475950" y="0"/>
            <a:ext cx="668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4" name="Google Shape;154;p21"/>
          <p:cNvCxnSpPr/>
          <p:nvPr/>
        </p:nvCxnSpPr>
        <p:spPr>
          <a:xfrm>
            <a:off x="0" y="954825"/>
            <a:ext cx="9154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" name="Google Shape;155;p21"/>
          <p:cNvSpPr txBox="1"/>
          <p:nvPr>
            <p:ph idx="12" type="sldNum"/>
          </p:nvPr>
        </p:nvSpPr>
        <p:spPr>
          <a:xfrm>
            <a:off x="8628200" y="440475"/>
            <a:ext cx="36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1800"/>
            </a:lvl1pPr>
            <a:lvl2pPr lvl="1" rtl="0">
              <a:buNone/>
              <a:defRPr b="1" sz="1800"/>
            </a:lvl2pPr>
            <a:lvl3pPr lvl="2" rtl="0">
              <a:buNone/>
              <a:defRPr b="1" sz="1800"/>
            </a:lvl3pPr>
            <a:lvl4pPr lvl="3" rtl="0">
              <a:buNone/>
              <a:defRPr b="1" sz="1800"/>
            </a:lvl4pPr>
            <a:lvl5pPr lvl="4" rtl="0">
              <a:buNone/>
              <a:defRPr b="1" sz="1800"/>
            </a:lvl5pPr>
            <a:lvl6pPr lvl="5" rtl="0">
              <a:buNone/>
              <a:defRPr b="1" sz="1800"/>
            </a:lvl6pPr>
            <a:lvl7pPr lvl="6" rtl="0">
              <a:buNone/>
              <a:defRPr b="1" sz="1800"/>
            </a:lvl7pPr>
            <a:lvl8pPr lvl="7" rtl="0">
              <a:buNone/>
              <a:defRPr b="1" sz="1800"/>
            </a:lvl8pPr>
            <a:lvl9pPr lvl="8" rtl="0">
              <a:buNone/>
              <a:defRPr b="1" sz="18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design 2">
  <p:cSld name="CUSTOM_10_1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idx="1" type="subTitle"/>
          </p:nvPr>
        </p:nvSpPr>
        <p:spPr>
          <a:xfrm flipH="1">
            <a:off x="4908050" y="2292387"/>
            <a:ext cx="27351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8" name="Google Shape;158;p22"/>
          <p:cNvSpPr txBox="1"/>
          <p:nvPr>
            <p:ph type="title"/>
          </p:nvPr>
        </p:nvSpPr>
        <p:spPr>
          <a:xfrm>
            <a:off x="591875" y="339650"/>
            <a:ext cx="31236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59" name="Google Shape;159;p22"/>
          <p:cNvSpPr/>
          <p:nvPr/>
        </p:nvSpPr>
        <p:spPr>
          <a:xfrm>
            <a:off x="8475950" y="0"/>
            <a:ext cx="668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0" name="Google Shape;160;p22"/>
          <p:cNvCxnSpPr/>
          <p:nvPr/>
        </p:nvCxnSpPr>
        <p:spPr>
          <a:xfrm>
            <a:off x="0" y="954825"/>
            <a:ext cx="9154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" name="Google Shape;161;p22"/>
          <p:cNvSpPr txBox="1"/>
          <p:nvPr>
            <p:ph idx="12" type="sldNum"/>
          </p:nvPr>
        </p:nvSpPr>
        <p:spPr>
          <a:xfrm>
            <a:off x="8628200" y="440475"/>
            <a:ext cx="36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1800"/>
            </a:lvl1pPr>
            <a:lvl2pPr lvl="1" rtl="0">
              <a:buNone/>
              <a:defRPr b="1" sz="1800"/>
            </a:lvl2pPr>
            <a:lvl3pPr lvl="2" rtl="0">
              <a:buNone/>
              <a:defRPr b="1" sz="1800"/>
            </a:lvl3pPr>
            <a:lvl4pPr lvl="3" rtl="0">
              <a:buNone/>
              <a:defRPr b="1" sz="1800"/>
            </a:lvl4pPr>
            <a:lvl5pPr lvl="4" rtl="0">
              <a:buNone/>
              <a:defRPr b="1" sz="1800"/>
            </a:lvl5pPr>
            <a:lvl6pPr lvl="5" rtl="0">
              <a:buNone/>
              <a:defRPr b="1" sz="1800"/>
            </a:lvl6pPr>
            <a:lvl7pPr lvl="6" rtl="0">
              <a:buNone/>
              <a:defRPr b="1" sz="1800"/>
            </a:lvl7pPr>
            <a:lvl8pPr lvl="7" rtl="0">
              <a:buNone/>
              <a:defRPr b="1" sz="1800"/>
            </a:lvl8pPr>
            <a:lvl9pPr lvl="8" rtl="0">
              <a:buNone/>
              <a:defRPr b="1" sz="18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3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idx="1" type="body"/>
          </p:nvPr>
        </p:nvSpPr>
        <p:spPr>
          <a:xfrm>
            <a:off x="778675" y="1267948"/>
            <a:ext cx="3526800" cy="3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aleway SemiBold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164" name="Google Shape;164;p23"/>
          <p:cNvSpPr txBox="1"/>
          <p:nvPr>
            <p:ph type="title"/>
          </p:nvPr>
        </p:nvSpPr>
        <p:spPr>
          <a:xfrm>
            <a:off x="591875" y="339650"/>
            <a:ext cx="31236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65" name="Google Shape;165;p23"/>
          <p:cNvSpPr/>
          <p:nvPr/>
        </p:nvSpPr>
        <p:spPr>
          <a:xfrm>
            <a:off x="8475950" y="0"/>
            <a:ext cx="668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6" name="Google Shape;166;p23"/>
          <p:cNvCxnSpPr/>
          <p:nvPr/>
        </p:nvCxnSpPr>
        <p:spPr>
          <a:xfrm>
            <a:off x="0" y="954825"/>
            <a:ext cx="9154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23"/>
          <p:cNvSpPr txBox="1"/>
          <p:nvPr>
            <p:ph idx="12" type="sldNum"/>
          </p:nvPr>
        </p:nvSpPr>
        <p:spPr>
          <a:xfrm>
            <a:off x="8628200" y="440475"/>
            <a:ext cx="36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1800"/>
            </a:lvl1pPr>
            <a:lvl2pPr lvl="1" rtl="0">
              <a:buNone/>
              <a:defRPr b="1" sz="1800"/>
            </a:lvl2pPr>
            <a:lvl3pPr lvl="2" rtl="0">
              <a:buNone/>
              <a:defRPr b="1" sz="1800"/>
            </a:lvl3pPr>
            <a:lvl4pPr lvl="3" rtl="0">
              <a:buNone/>
              <a:defRPr b="1" sz="1800"/>
            </a:lvl4pPr>
            <a:lvl5pPr lvl="4" rtl="0">
              <a:buNone/>
              <a:defRPr b="1" sz="1800"/>
            </a:lvl5pPr>
            <a:lvl6pPr lvl="5" rtl="0">
              <a:buNone/>
              <a:defRPr b="1" sz="1800"/>
            </a:lvl6pPr>
            <a:lvl7pPr lvl="6" rtl="0">
              <a:buNone/>
              <a:defRPr b="1" sz="1800"/>
            </a:lvl7pPr>
            <a:lvl8pPr lvl="7" rtl="0">
              <a:buNone/>
              <a:defRPr b="1" sz="1800"/>
            </a:lvl8pPr>
            <a:lvl9pPr lvl="8" rtl="0">
              <a:buNone/>
              <a:defRPr b="1" sz="18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p23"/>
          <p:cNvSpPr txBox="1"/>
          <p:nvPr>
            <p:ph idx="2" type="body"/>
          </p:nvPr>
        </p:nvSpPr>
        <p:spPr>
          <a:xfrm>
            <a:off x="4475175" y="2524432"/>
            <a:ext cx="3526800" cy="21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aleway SemiBold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15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/>
          <p:nvPr/>
        </p:nvSpPr>
        <p:spPr>
          <a:xfrm>
            <a:off x="8475950" y="0"/>
            <a:ext cx="668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1" name="Google Shape;171;p24"/>
          <p:cNvCxnSpPr/>
          <p:nvPr/>
        </p:nvCxnSpPr>
        <p:spPr>
          <a:xfrm>
            <a:off x="0" y="954825"/>
            <a:ext cx="9154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p24"/>
          <p:cNvSpPr txBox="1"/>
          <p:nvPr>
            <p:ph idx="12" type="sldNum"/>
          </p:nvPr>
        </p:nvSpPr>
        <p:spPr>
          <a:xfrm>
            <a:off x="8628200" y="440475"/>
            <a:ext cx="36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1800"/>
            </a:lvl1pPr>
            <a:lvl2pPr lvl="1" rtl="0">
              <a:buNone/>
              <a:defRPr b="1" sz="1800"/>
            </a:lvl2pPr>
            <a:lvl3pPr lvl="2" rtl="0">
              <a:buNone/>
              <a:defRPr b="1" sz="1800"/>
            </a:lvl3pPr>
            <a:lvl4pPr lvl="3" rtl="0">
              <a:buNone/>
              <a:defRPr b="1" sz="1800"/>
            </a:lvl4pPr>
            <a:lvl5pPr lvl="4" rtl="0">
              <a:buNone/>
              <a:defRPr b="1" sz="1800"/>
            </a:lvl5pPr>
            <a:lvl6pPr lvl="5" rtl="0">
              <a:buNone/>
              <a:defRPr b="1" sz="1800"/>
            </a:lvl6pPr>
            <a:lvl7pPr lvl="6" rtl="0">
              <a:buNone/>
              <a:defRPr b="1" sz="1800"/>
            </a:lvl7pPr>
            <a:lvl8pPr lvl="7" rtl="0">
              <a:buNone/>
              <a:defRPr b="1" sz="1800"/>
            </a:lvl8pPr>
            <a:lvl9pPr lvl="8" rtl="0">
              <a:buNone/>
              <a:defRPr b="1" sz="18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3" name="Google Shape;173;p24"/>
          <p:cNvSpPr txBox="1"/>
          <p:nvPr>
            <p:ph idx="1" type="body"/>
          </p:nvPr>
        </p:nvSpPr>
        <p:spPr>
          <a:xfrm>
            <a:off x="3406400" y="1631975"/>
            <a:ext cx="43611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Nunito Light"/>
              <a:buChar char="●"/>
              <a:defRPr sz="16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74" name="Google Shape;174;p24"/>
          <p:cNvSpPr txBox="1"/>
          <p:nvPr>
            <p:ph type="title"/>
          </p:nvPr>
        </p:nvSpPr>
        <p:spPr>
          <a:xfrm>
            <a:off x="591875" y="339650"/>
            <a:ext cx="31236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TITLE_AND_DESCRIPTION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/>
          <p:nvPr/>
        </p:nvSpPr>
        <p:spPr>
          <a:xfrm>
            <a:off x="0" y="0"/>
            <a:ext cx="69246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5"/>
          <p:cNvSpPr txBox="1"/>
          <p:nvPr>
            <p:ph idx="1" type="subTitle"/>
          </p:nvPr>
        </p:nvSpPr>
        <p:spPr>
          <a:xfrm>
            <a:off x="531238" y="1699863"/>
            <a:ext cx="3896100" cy="14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8" name="Google Shape;178;p25"/>
          <p:cNvSpPr txBox="1"/>
          <p:nvPr>
            <p:ph type="title"/>
          </p:nvPr>
        </p:nvSpPr>
        <p:spPr>
          <a:xfrm>
            <a:off x="-242762" y="628813"/>
            <a:ext cx="4670100" cy="9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9" name="Google Shape;179;p25"/>
          <p:cNvSpPr txBox="1"/>
          <p:nvPr>
            <p:ph idx="12" type="sldNum"/>
          </p:nvPr>
        </p:nvSpPr>
        <p:spPr>
          <a:xfrm>
            <a:off x="680209" y="420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25"/>
          <p:cNvSpPr txBox="1"/>
          <p:nvPr/>
        </p:nvSpPr>
        <p:spPr>
          <a:xfrm>
            <a:off x="1144400" y="3478125"/>
            <a:ext cx="32829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and text">
  <p:cSld name="SECTION_HEADER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/>
          <p:nvPr/>
        </p:nvSpPr>
        <p:spPr>
          <a:xfrm>
            <a:off x="4906050" y="844950"/>
            <a:ext cx="4258800" cy="3431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6"/>
          <p:cNvSpPr txBox="1"/>
          <p:nvPr>
            <p:ph type="title"/>
          </p:nvPr>
        </p:nvSpPr>
        <p:spPr>
          <a:xfrm>
            <a:off x="3928725" y="1384213"/>
            <a:ext cx="4610100" cy="133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4" name="Google Shape;184;p26"/>
          <p:cNvSpPr txBox="1"/>
          <p:nvPr>
            <p:ph idx="1" type="subTitle"/>
          </p:nvPr>
        </p:nvSpPr>
        <p:spPr>
          <a:xfrm flipH="1">
            <a:off x="5202225" y="2610300"/>
            <a:ext cx="3336600" cy="10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6">
    <p:bg>
      <p:bgPr>
        <a:solidFill>
          <a:schemeClr val="l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/>
          <p:nvPr/>
        </p:nvSpPr>
        <p:spPr>
          <a:xfrm>
            <a:off x="8475950" y="0"/>
            <a:ext cx="668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7"/>
          <p:cNvSpPr txBox="1"/>
          <p:nvPr>
            <p:ph idx="12" type="sldNum"/>
          </p:nvPr>
        </p:nvSpPr>
        <p:spPr>
          <a:xfrm>
            <a:off x="8628200" y="440475"/>
            <a:ext cx="36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1800"/>
            </a:lvl1pPr>
            <a:lvl2pPr lvl="1" rtl="0">
              <a:buNone/>
              <a:defRPr b="1" sz="1800"/>
            </a:lvl2pPr>
            <a:lvl3pPr lvl="2" rtl="0">
              <a:buNone/>
              <a:defRPr b="1" sz="1800"/>
            </a:lvl3pPr>
            <a:lvl4pPr lvl="3" rtl="0">
              <a:buNone/>
              <a:defRPr b="1" sz="1800"/>
            </a:lvl4pPr>
            <a:lvl5pPr lvl="4" rtl="0">
              <a:buNone/>
              <a:defRPr b="1" sz="1800"/>
            </a:lvl5pPr>
            <a:lvl6pPr lvl="5" rtl="0">
              <a:buNone/>
              <a:defRPr b="1" sz="1800"/>
            </a:lvl6pPr>
            <a:lvl7pPr lvl="6" rtl="0">
              <a:buNone/>
              <a:defRPr b="1" sz="1800"/>
            </a:lvl7pPr>
            <a:lvl8pPr lvl="7" rtl="0">
              <a:buNone/>
              <a:defRPr b="1" sz="1800"/>
            </a:lvl8pPr>
            <a:lvl9pPr lvl="8" rtl="0">
              <a:buNone/>
              <a:defRPr b="1" sz="18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6_1">
    <p:bg>
      <p:bgPr>
        <a:solidFill>
          <a:schemeClr val="l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/>
          <p:nvPr/>
        </p:nvSpPr>
        <p:spPr>
          <a:xfrm>
            <a:off x="0" y="0"/>
            <a:ext cx="69246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8"/>
          <p:cNvSpPr txBox="1"/>
          <p:nvPr>
            <p:ph idx="12" type="sldNum"/>
          </p:nvPr>
        </p:nvSpPr>
        <p:spPr>
          <a:xfrm>
            <a:off x="8628200" y="440475"/>
            <a:ext cx="36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1800"/>
            </a:lvl1pPr>
            <a:lvl2pPr lvl="1" rtl="0">
              <a:buNone/>
              <a:defRPr b="1" sz="1800"/>
            </a:lvl2pPr>
            <a:lvl3pPr lvl="2" rtl="0">
              <a:buNone/>
              <a:defRPr b="1" sz="1800"/>
            </a:lvl3pPr>
            <a:lvl4pPr lvl="3" rtl="0">
              <a:buNone/>
              <a:defRPr b="1" sz="1800"/>
            </a:lvl4pPr>
            <a:lvl5pPr lvl="4" rtl="0">
              <a:buNone/>
              <a:defRPr b="1" sz="1800"/>
            </a:lvl5pPr>
            <a:lvl6pPr lvl="5" rtl="0">
              <a:buNone/>
              <a:defRPr b="1" sz="1800"/>
            </a:lvl6pPr>
            <a:lvl7pPr lvl="6" rtl="0">
              <a:buNone/>
              <a:defRPr b="1" sz="1800"/>
            </a:lvl7pPr>
            <a:lvl8pPr lvl="7" rtl="0">
              <a:buNone/>
              <a:defRPr b="1" sz="1800"/>
            </a:lvl8pPr>
            <a:lvl9pPr lvl="8" rtl="0">
              <a:buNone/>
              <a:defRPr b="1" sz="18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6_2">
    <p:bg>
      <p:bgPr>
        <a:solidFill>
          <a:schemeClr val="accent3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idx="12" type="sldNum"/>
          </p:nvPr>
        </p:nvSpPr>
        <p:spPr>
          <a:xfrm>
            <a:off x="8628200" y="440475"/>
            <a:ext cx="36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1800"/>
            </a:lvl1pPr>
            <a:lvl2pPr lvl="1" rtl="0">
              <a:buNone/>
              <a:defRPr b="1" sz="1800"/>
            </a:lvl2pPr>
            <a:lvl3pPr lvl="2" rtl="0">
              <a:buNone/>
              <a:defRPr b="1" sz="1800"/>
            </a:lvl3pPr>
            <a:lvl4pPr lvl="3" rtl="0">
              <a:buNone/>
              <a:defRPr b="1" sz="1800"/>
            </a:lvl4pPr>
            <a:lvl5pPr lvl="4" rtl="0">
              <a:buNone/>
              <a:defRPr b="1" sz="1800"/>
            </a:lvl5pPr>
            <a:lvl6pPr lvl="5" rtl="0">
              <a:buNone/>
              <a:defRPr b="1" sz="1800"/>
            </a:lvl6pPr>
            <a:lvl7pPr lvl="6" rtl="0">
              <a:buNone/>
              <a:defRPr b="1" sz="1800"/>
            </a:lvl7pPr>
            <a:lvl8pPr lvl="7" rtl="0">
              <a:buNone/>
              <a:defRPr b="1" sz="1800"/>
            </a:lvl8pPr>
            <a:lvl9pPr lvl="8" rtl="0">
              <a:buNone/>
              <a:defRPr b="1" sz="18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" type="body"/>
          </p:nvPr>
        </p:nvSpPr>
        <p:spPr>
          <a:xfrm>
            <a:off x="1988775" y="1622325"/>
            <a:ext cx="5166300" cy="27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591875" y="339650"/>
            <a:ext cx="31236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000"/>
            </a:lvl9pPr>
          </a:lstStyle>
          <a:p/>
        </p:txBody>
      </p:sp>
      <p:sp>
        <p:nvSpPr>
          <p:cNvPr id="21" name="Google Shape;21;p4"/>
          <p:cNvSpPr/>
          <p:nvPr/>
        </p:nvSpPr>
        <p:spPr>
          <a:xfrm>
            <a:off x="8475950" y="0"/>
            <a:ext cx="668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0" y="954825"/>
            <a:ext cx="9154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628200" y="440475"/>
            <a:ext cx="36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1800"/>
            </a:lvl1pPr>
            <a:lvl2pPr lvl="1" rtl="0">
              <a:buNone/>
              <a:defRPr b="1" sz="1800"/>
            </a:lvl2pPr>
            <a:lvl3pPr lvl="2" rtl="0">
              <a:buNone/>
              <a:defRPr b="1" sz="1800"/>
            </a:lvl3pPr>
            <a:lvl4pPr lvl="3" rtl="0">
              <a:buNone/>
              <a:defRPr b="1" sz="1800"/>
            </a:lvl4pPr>
            <a:lvl5pPr lvl="4" rtl="0">
              <a:buNone/>
              <a:defRPr b="1" sz="1800"/>
            </a:lvl5pPr>
            <a:lvl6pPr lvl="5" rtl="0">
              <a:buNone/>
              <a:defRPr b="1" sz="1800"/>
            </a:lvl6pPr>
            <a:lvl7pPr lvl="6" rtl="0">
              <a:buNone/>
              <a:defRPr b="1" sz="1800"/>
            </a:lvl7pPr>
            <a:lvl8pPr lvl="7" rtl="0">
              <a:buNone/>
              <a:defRPr b="1" sz="1800"/>
            </a:lvl8pPr>
            <a:lvl9pPr lvl="8" rtl="0">
              <a:buNone/>
              <a:defRPr b="1" sz="18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8475950" y="0"/>
            <a:ext cx="668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" name="Google Shape;26;p5"/>
          <p:cNvCxnSpPr/>
          <p:nvPr/>
        </p:nvCxnSpPr>
        <p:spPr>
          <a:xfrm>
            <a:off x="0" y="954825"/>
            <a:ext cx="9154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" name="Google Shape;27;p5"/>
          <p:cNvSpPr txBox="1"/>
          <p:nvPr>
            <p:ph type="ctrTitle"/>
          </p:nvPr>
        </p:nvSpPr>
        <p:spPr>
          <a:xfrm flipH="1">
            <a:off x="4431730" y="3188475"/>
            <a:ext cx="2204100" cy="45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" name="Google Shape;28;p5"/>
          <p:cNvSpPr txBox="1"/>
          <p:nvPr>
            <p:ph idx="1" type="subTitle"/>
          </p:nvPr>
        </p:nvSpPr>
        <p:spPr>
          <a:xfrm flipH="1">
            <a:off x="4431713" y="3644474"/>
            <a:ext cx="33531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ctrTitle"/>
          </p:nvPr>
        </p:nvSpPr>
        <p:spPr>
          <a:xfrm flipH="1">
            <a:off x="4431827" y="1875775"/>
            <a:ext cx="2204100" cy="45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" name="Google Shape;30;p5"/>
          <p:cNvSpPr txBox="1"/>
          <p:nvPr>
            <p:ph idx="3" type="subTitle"/>
          </p:nvPr>
        </p:nvSpPr>
        <p:spPr>
          <a:xfrm flipH="1">
            <a:off x="4431763" y="2331774"/>
            <a:ext cx="33531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4" type="title"/>
          </p:nvPr>
        </p:nvSpPr>
        <p:spPr>
          <a:xfrm>
            <a:off x="591875" y="339650"/>
            <a:ext cx="31236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000"/>
            </a:lvl9pPr>
          </a:lstStyle>
          <a:p/>
        </p:txBody>
      </p:sp>
      <p:sp>
        <p:nvSpPr>
          <p:cNvPr id="32" name="Google Shape;32;p5"/>
          <p:cNvSpPr txBox="1"/>
          <p:nvPr>
            <p:ph idx="5" type="subTitle"/>
          </p:nvPr>
        </p:nvSpPr>
        <p:spPr>
          <a:xfrm flipH="1">
            <a:off x="591875" y="2578975"/>
            <a:ext cx="1817700" cy="8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628200" y="440475"/>
            <a:ext cx="36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1800"/>
            </a:lvl1pPr>
            <a:lvl2pPr lvl="1" rtl="0">
              <a:buNone/>
              <a:defRPr b="1" sz="1800"/>
            </a:lvl2pPr>
            <a:lvl3pPr lvl="2" rtl="0">
              <a:buNone/>
              <a:defRPr b="1" sz="1800"/>
            </a:lvl3pPr>
            <a:lvl4pPr lvl="3" rtl="0">
              <a:buNone/>
              <a:defRPr b="1" sz="1800"/>
            </a:lvl4pPr>
            <a:lvl5pPr lvl="4" rtl="0">
              <a:buNone/>
              <a:defRPr b="1" sz="1800"/>
            </a:lvl5pPr>
            <a:lvl6pPr lvl="5" rtl="0">
              <a:buNone/>
              <a:defRPr b="1" sz="1800"/>
            </a:lvl6pPr>
            <a:lvl7pPr lvl="6" rtl="0">
              <a:buNone/>
              <a:defRPr b="1" sz="1800"/>
            </a:lvl7pPr>
            <a:lvl8pPr lvl="7" rtl="0">
              <a:buNone/>
              <a:defRPr b="1" sz="1800"/>
            </a:lvl8pPr>
            <a:lvl9pPr lvl="8" rtl="0">
              <a:buNone/>
              <a:defRPr b="1" sz="18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/>
          <p:nvPr/>
        </p:nvSpPr>
        <p:spPr>
          <a:xfrm>
            <a:off x="8475950" y="0"/>
            <a:ext cx="668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" name="Google Shape;36;p6"/>
          <p:cNvCxnSpPr/>
          <p:nvPr/>
        </p:nvCxnSpPr>
        <p:spPr>
          <a:xfrm>
            <a:off x="0" y="954825"/>
            <a:ext cx="9154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" name="Google Shape;37;p6"/>
          <p:cNvSpPr txBox="1"/>
          <p:nvPr>
            <p:ph type="title"/>
          </p:nvPr>
        </p:nvSpPr>
        <p:spPr>
          <a:xfrm>
            <a:off x="591875" y="339650"/>
            <a:ext cx="31236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628200" y="440475"/>
            <a:ext cx="36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1800"/>
            </a:lvl1pPr>
            <a:lvl2pPr lvl="1" rtl="0">
              <a:buNone/>
              <a:defRPr b="1" sz="1800"/>
            </a:lvl2pPr>
            <a:lvl3pPr lvl="2" rtl="0">
              <a:buNone/>
              <a:defRPr b="1" sz="1800"/>
            </a:lvl3pPr>
            <a:lvl4pPr lvl="3" rtl="0">
              <a:buNone/>
              <a:defRPr b="1" sz="1800"/>
            </a:lvl4pPr>
            <a:lvl5pPr lvl="4" rtl="0">
              <a:buNone/>
              <a:defRPr b="1" sz="1800"/>
            </a:lvl5pPr>
            <a:lvl6pPr lvl="5" rtl="0">
              <a:buNone/>
              <a:defRPr b="1" sz="1800"/>
            </a:lvl6pPr>
            <a:lvl7pPr lvl="6" rtl="0">
              <a:buNone/>
              <a:defRPr b="1" sz="1800"/>
            </a:lvl7pPr>
            <a:lvl8pPr lvl="7" rtl="0">
              <a:buNone/>
              <a:defRPr b="1" sz="1800"/>
            </a:lvl8pPr>
            <a:lvl9pPr lvl="8" rtl="0">
              <a:buNone/>
              <a:defRPr b="1" sz="18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/>
          <p:nvPr/>
        </p:nvSpPr>
        <p:spPr>
          <a:xfrm>
            <a:off x="8475950" y="0"/>
            <a:ext cx="668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7"/>
          <p:cNvCxnSpPr/>
          <p:nvPr/>
        </p:nvCxnSpPr>
        <p:spPr>
          <a:xfrm>
            <a:off x="0" y="954825"/>
            <a:ext cx="9154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Google Shape;42;p7"/>
          <p:cNvSpPr txBox="1"/>
          <p:nvPr>
            <p:ph idx="1" type="subTitle"/>
          </p:nvPr>
        </p:nvSpPr>
        <p:spPr>
          <a:xfrm flipH="1">
            <a:off x="606300" y="1026225"/>
            <a:ext cx="7817700" cy="37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628200" y="440475"/>
            <a:ext cx="36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1800"/>
            </a:lvl1pPr>
            <a:lvl2pPr lvl="1" rtl="0">
              <a:buNone/>
              <a:defRPr b="1" sz="1800"/>
            </a:lvl2pPr>
            <a:lvl3pPr lvl="2" rtl="0">
              <a:buNone/>
              <a:defRPr b="1" sz="1800"/>
            </a:lvl3pPr>
            <a:lvl4pPr lvl="3" rtl="0">
              <a:buNone/>
              <a:defRPr b="1" sz="1800"/>
            </a:lvl4pPr>
            <a:lvl5pPr lvl="4" rtl="0">
              <a:buNone/>
              <a:defRPr b="1" sz="1800"/>
            </a:lvl5pPr>
            <a:lvl6pPr lvl="5" rtl="0">
              <a:buNone/>
              <a:defRPr b="1" sz="1800"/>
            </a:lvl6pPr>
            <a:lvl7pPr lvl="6" rtl="0">
              <a:buNone/>
              <a:defRPr b="1" sz="1800"/>
            </a:lvl7pPr>
            <a:lvl8pPr lvl="7" rtl="0">
              <a:buNone/>
              <a:defRPr b="1" sz="1800"/>
            </a:lvl8pPr>
            <a:lvl9pPr lvl="8" rtl="0">
              <a:buNone/>
              <a:defRPr b="1" sz="18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7"/>
          <p:cNvSpPr txBox="1"/>
          <p:nvPr>
            <p:ph type="title"/>
          </p:nvPr>
        </p:nvSpPr>
        <p:spPr>
          <a:xfrm>
            <a:off x="591875" y="339650"/>
            <a:ext cx="50814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1857900" y="0"/>
            <a:ext cx="7286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8"/>
          <p:cNvSpPr txBox="1"/>
          <p:nvPr>
            <p:ph type="title"/>
          </p:nvPr>
        </p:nvSpPr>
        <p:spPr>
          <a:xfrm>
            <a:off x="3712775" y="1436100"/>
            <a:ext cx="4552200" cy="22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6010300" y="2131575"/>
            <a:ext cx="2505900" cy="14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type="title"/>
          </p:nvPr>
        </p:nvSpPr>
        <p:spPr>
          <a:xfrm>
            <a:off x="5427350" y="356124"/>
            <a:ext cx="3097800" cy="9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>
            <p:ph type="ctrTitle"/>
          </p:nvPr>
        </p:nvSpPr>
        <p:spPr>
          <a:xfrm flipH="1">
            <a:off x="888275" y="973835"/>
            <a:ext cx="2461200" cy="126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3" name="Google Shape;53;p10"/>
          <p:cNvSpPr txBox="1"/>
          <p:nvPr>
            <p:ph idx="1" type="subTitle"/>
          </p:nvPr>
        </p:nvSpPr>
        <p:spPr>
          <a:xfrm flipH="1">
            <a:off x="4829725" y="828351"/>
            <a:ext cx="3201000" cy="13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4" name="Google Shape;54;p10"/>
          <p:cNvSpPr/>
          <p:nvPr/>
        </p:nvSpPr>
        <p:spPr>
          <a:xfrm>
            <a:off x="4541850" y="0"/>
            <a:ext cx="460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" name="Google Shape;55;p10"/>
          <p:cNvCxnSpPr/>
          <p:nvPr/>
        </p:nvCxnSpPr>
        <p:spPr>
          <a:xfrm>
            <a:off x="0" y="954825"/>
            <a:ext cx="9154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628200" y="440475"/>
            <a:ext cx="36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1800"/>
            </a:lvl1pPr>
            <a:lvl2pPr lvl="1" rtl="0">
              <a:buNone/>
              <a:defRPr b="1" sz="1800"/>
            </a:lvl2pPr>
            <a:lvl3pPr lvl="2" rtl="0">
              <a:buNone/>
              <a:defRPr b="1" sz="1800"/>
            </a:lvl3pPr>
            <a:lvl4pPr lvl="3" rtl="0">
              <a:buNone/>
              <a:defRPr b="1" sz="1800"/>
            </a:lvl4pPr>
            <a:lvl5pPr lvl="4" rtl="0">
              <a:buNone/>
              <a:defRPr b="1" sz="1800"/>
            </a:lvl5pPr>
            <a:lvl6pPr lvl="5" rtl="0">
              <a:buNone/>
              <a:defRPr b="1" sz="1800"/>
            </a:lvl6pPr>
            <a:lvl7pPr lvl="6" rtl="0">
              <a:buNone/>
              <a:defRPr b="1" sz="1800"/>
            </a:lvl7pPr>
            <a:lvl8pPr lvl="7" rtl="0">
              <a:buNone/>
              <a:defRPr b="1" sz="1800"/>
            </a:lvl8pPr>
            <a:lvl9pPr lvl="8" rtl="0">
              <a:buNone/>
              <a:defRPr b="1" sz="18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el"/>
              <a:buNone/>
              <a:defRPr sz="24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ica One"/>
              <a:buNone/>
              <a:defRPr sz="24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ica One"/>
              <a:buNone/>
              <a:defRPr sz="24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ica One"/>
              <a:buNone/>
              <a:defRPr sz="24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ica One"/>
              <a:buNone/>
              <a:defRPr sz="24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ica One"/>
              <a:buNone/>
              <a:defRPr sz="24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ica One"/>
              <a:buNone/>
              <a:defRPr sz="24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ica One"/>
              <a:buNone/>
              <a:defRPr sz="24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ica One"/>
              <a:buNone/>
              <a:defRPr sz="24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  <a:def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jpg"/><Relationship Id="rId4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jpg"/><Relationship Id="rId4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ctrTitle"/>
          </p:nvPr>
        </p:nvSpPr>
        <p:spPr>
          <a:xfrm rot="946">
            <a:off x="4178400" y="1241700"/>
            <a:ext cx="4360200" cy="17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FuelUp</a:t>
            </a:r>
            <a:endParaRPr/>
          </a:p>
        </p:txBody>
      </p:sp>
      <p:sp>
        <p:nvSpPr>
          <p:cNvPr id="199" name="Google Shape;199;p31"/>
          <p:cNvSpPr txBox="1"/>
          <p:nvPr>
            <p:ph idx="1" type="subTitle"/>
          </p:nvPr>
        </p:nvSpPr>
        <p:spPr>
          <a:xfrm rot="1327">
            <a:off x="4216500" y="3544600"/>
            <a:ext cx="3109200" cy="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CSCC10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By</a:t>
            </a:r>
            <a:r>
              <a:rPr lang="en"/>
              <a:t>: Energy Moguls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15000" cy="40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0"/>
          <p:cNvSpPr txBox="1"/>
          <p:nvPr/>
        </p:nvSpPr>
        <p:spPr>
          <a:xfrm>
            <a:off x="3294675" y="3223575"/>
            <a:ext cx="23583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ter"/>
                <a:ea typeface="Inter"/>
                <a:cs typeface="Inter"/>
                <a:sym typeface="Inter"/>
              </a:rPr>
              <a:t>For C10</a:t>
            </a:r>
            <a:endParaRPr sz="2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0" name="Google Shape;260;p40"/>
          <p:cNvSpPr txBox="1"/>
          <p:nvPr/>
        </p:nvSpPr>
        <p:spPr>
          <a:xfrm>
            <a:off x="6257525" y="426650"/>
            <a:ext cx="474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1" name="Google Shape;261;p40"/>
          <p:cNvSpPr txBox="1"/>
          <p:nvPr/>
        </p:nvSpPr>
        <p:spPr>
          <a:xfrm>
            <a:off x="5996800" y="308025"/>
            <a:ext cx="2886600" cy="39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latin typeface="Inter"/>
                <a:ea typeface="Inter"/>
                <a:cs typeface="Inter"/>
                <a:sym typeface="Inter"/>
              </a:rPr>
              <a:t>Data Gathering</a:t>
            </a:r>
            <a:endParaRPr b="1" sz="2400" u="sng"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lang="en" sz="1800">
                <a:latin typeface="Inter"/>
                <a:ea typeface="Inter"/>
                <a:cs typeface="Inter"/>
                <a:sym typeface="Inter"/>
              </a:rPr>
              <a:t>Interviews (12 total)</a:t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lang="en" sz="1800">
                <a:latin typeface="Inter"/>
                <a:ea typeface="Inter"/>
                <a:cs typeface="Inter"/>
                <a:sym typeface="Inter"/>
              </a:rPr>
              <a:t>Google Form Survey</a:t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9725" y="485500"/>
            <a:ext cx="4163600" cy="417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150" y="2571738"/>
            <a:ext cx="4268151" cy="18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1"/>
          <p:cNvSpPr txBox="1"/>
          <p:nvPr/>
        </p:nvSpPr>
        <p:spPr>
          <a:xfrm>
            <a:off x="402950" y="1125875"/>
            <a:ext cx="3851700" cy="10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Inter"/>
              <a:buChar char="●"/>
            </a:pPr>
            <a:r>
              <a:rPr lang="en" sz="2200">
                <a:latin typeface="Inter"/>
                <a:ea typeface="Inter"/>
                <a:cs typeface="Inter"/>
                <a:sym typeface="Inter"/>
              </a:rPr>
              <a:t>Prices</a:t>
            </a:r>
            <a:endParaRPr sz="2200"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Inter"/>
              <a:ea typeface="Inter"/>
              <a:cs typeface="Inter"/>
              <a:sym typeface="Inter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Inter"/>
              <a:buChar char="●"/>
            </a:pPr>
            <a:r>
              <a:rPr lang="en" sz="2200">
                <a:latin typeface="Inter"/>
                <a:ea typeface="Inter"/>
                <a:cs typeface="Inter"/>
                <a:sym typeface="Inter"/>
              </a:rPr>
              <a:t>Conveniency</a:t>
            </a:r>
            <a:endParaRPr sz="22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type="ctrTitle"/>
          </p:nvPr>
        </p:nvSpPr>
        <p:spPr>
          <a:xfrm>
            <a:off x="879900" y="1753201"/>
            <a:ext cx="3620400" cy="19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III</a:t>
            </a:r>
            <a:endParaRPr/>
          </a:p>
        </p:txBody>
      </p:sp>
      <p:sp>
        <p:nvSpPr>
          <p:cNvPr id="274" name="Google Shape;274;p42"/>
          <p:cNvSpPr txBox="1"/>
          <p:nvPr>
            <p:ph idx="1" type="subTitle"/>
          </p:nvPr>
        </p:nvSpPr>
        <p:spPr>
          <a:xfrm>
            <a:off x="1832250" y="3793725"/>
            <a:ext cx="2668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Prototype</a:t>
            </a:r>
            <a:endParaRPr/>
          </a:p>
        </p:txBody>
      </p:sp>
      <p:sp>
        <p:nvSpPr>
          <p:cNvPr id="275" name="Google Shape;275;p42"/>
          <p:cNvSpPr txBox="1"/>
          <p:nvPr>
            <p:ph idx="2" type="title"/>
          </p:nvPr>
        </p:nvSpPr>
        <p:spPr>
          <a:xfrm>
            <a:off x="9919550" y="4371520"/>
            <a:ext cx="2183700" cy="92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0300" y="1137700"/>
            <a:ext cx="1879400" cy="37801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3"/>
          <p:cNvSpPr txBox="1"/>
          <p:nvPr>
            <p:ph type="ctrTitle"/>
          </p:nvPr>
        </p:nvSpPr>
        <p:spPr>
          <a:xfrm flipH="1">
            <a:off x="-3089400" y="1693475"/>
            <a:ext cx="2563200" cy="9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3"/>
          <p:cNvSpPr txBox="1"/>
          <p:nvPr>
            <p:ph idx="1" type="subTitle"/>
          </p:nvPr>
        </p:nvSpPr>
        <p:spPr>
          <a:xfrm flipH="1">
            <a:off x="-3383850" y="2890050"/>
            <a:ext cx="3152100" cy="190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43"/>
          <p:cNvPicPr preferRelativeResize="0"/>
          <p:nvPr/>
        </p:nvPicPr>
        <p:blipFill rotWithShape="1">
          <a:blip r:embed="rId3">
            <a:alphaModFix/>
          </a:blip>
          <a:srcRect b="12290" l="40673" r="40238" t="21881"/>
          <a:stretch/>
        </p:blipFill>
        <p:spPr>
          <a:xfrm>
            <a:off x="1124650" y="1185950"/>
            <a:ext cx="1726574" cy="334927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4" name="Google Shape;284;p43"/>
          <p:cNvPicPr preferRelativeResize="0"/>
          <p:nvPr/>
        </p:nvPicPr>
        <p:blipFill rotWithShape="1">
          <a:blip r:embed="rId4">
            <a:alphaModFix/>
          </a:blip>
          <a:srcRect b="12007" l="40368" r="40458" t="21872"/>
          <a:stretch/>
        </p:blipFill>
        <p:spPr>
          <a:xfrm>
            <a:off x="3300975" y="1185950"/>
            <a:ext cx="1726574" cy="334927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5" name="Google Shape;285;p43"/>
          <p:cNvSpPr txBox="1"/>
          <p:nvPr/>
        </p:nvSpPr>
        <p:spPr>
          <a:xfrm>
            <a:off x="687775" y="184225"/>
            <a:ext cx="60030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Inter"/>
                <a:ea typeface="Inter"/>
                <a:cs typeface="Inter"/>
                <a:sym typeface="Inter"/>
              </a:rPr>
              <a:t>Account Management</a:t>
            </a:r>
            <a:endParaRPr b="1" sz="3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6" name="Google Shape;286;p43"/>
          <p:cNvSpPr txBox="1"/>
          <p:nvPr/>
        </p:nvSpPr>
        <p:spPr>
          <a:xfrm>
            <a:off x="6760025" y="702000"/>
            <a:ext cx="2194500" cy="14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Login Page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Email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Password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7" name="Google Shape;287;p43"/>
          <p:cNvSpPr txBox="1"/>
          <p:nvPr/>
        </p:nvSpPr>
        <p:spPr>
          <a:xfrm>
            <a:off x="6760025" y="2171700"/>
            <a:ext cx="2194500" cy="14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Sign Up </a:t>
            </a:r>
            <a:r>
              <a:rPr b="1" lang="en">
                <a:latin typeface="Inter"/>
                <a:ea typeface="Inter"/>
                <a:cs typeface="Inter"/>
                <a:sym typeface="Inter"/>
              </a:rPr>
              <a:t>Page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Name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Email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Set &amp; Confirm Password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Agree to Terms and Conditions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ransition spd="med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4"/>
          <p:cNvSpPr txBox="1"/>
          <p:nvPr>
            <p:ph type="ctrTitle"/>
          </p:nvPr>
        </p:nvSpPr>
        <p:spPr>
          <a:xfrm>
            <a:off x="-4018650" y="2831926"/>
            <a:ext cx="3620400" cy="19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4"/>
          <p:cNvSpPr txBox="1"/>
          <p:nvPr>
            <p:ph idx="1" type="subTitle"/>
          </p:nvPr>
        </p:nvSpPr>
        <p:spPr>
          <a:xfrm>
            <a:off x="-2950300" y="1705375"/>
            <a:ext cx="2668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4"/>
          <p:cNvSpPr txBox="1"/>
          <p:nvPr>
            <p:ph idx="2" type="title"/>
          </p:nvPr>
        </p:nvSpPr>
        <p:spPr>
          <a:xfrm>
            <a:off x="-3796450" y="785270"/>
            <a:ext cx="2183700" cy="92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0300" y="1137700"/>
            <a:ext cx="1879400" cy="37801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6" name="Google Shape;296;p44"/>
          <p:cNvSpPr txBox="1"/>
          <p:nvPr/>
        </p:nvSpPr>
        <p:spPr>
          <a:xfrm>
            <a:off x="5495500" y="116875"/>
            <a:ext cx="34290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Inter"/>
                <a:ea typeface="Inter"/>
                <a:cs typeface="Inter"/>
                <a:sym typeface="Inter"/>
              </a:rPr>
              <a:t>Home</a:t>
            </a:r>
            <a:endParaRPr b="1" sz="3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7" name="Google Shape;297;p44"/>
          <p:cNvSpPr txBox="1"/>
          <p:nvPr/>
        </p:nvSpPr>
        <p:spPr>
          <a:xfrm>
            <a:off x="362500" y="1500050"/>
            <a:ext cx="4477200" cy="18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Home Page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Map View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Current Location (Blue Circle)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Surrounding Gas Stations (Location Pins)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Filter (Top Right)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Options Button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98" name="Google Shape;29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738" y="3420500"/>
            <a:ext cx="1497325" cy="149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8425" y="3290625"/>
            <a:ext cx="1671025" cy="167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 dir="r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5"/>
          <p:cNvSpPr txBox="1"/>
          <p:nvPr>
            <p:ph type="ctrTitle"/>
          </p:nvPr>
        </p:nvSpPr>
        <p:spPr>
          <a:xfrm flipH="1">
            <a:off x="-2807825" y="3910725"/>
            <a:ext cx="2563200" cy="9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5"/>
          <p:cNvSpPr txBox="1"/>
          <p:nvPr>
            <p:ph idx="1" type="subTitle"/>
          </p:nvPr>
        </p:nvSpPr>
        <p:spPr>
          <a:xfrm flipH="1">
            <a:off x="-3267825" y="1764800"/>
            <a:ext cx="3152100" cy="190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45"/>
          <p:cNvPicPr preferRelativeResize="0"/>
          <p:nvPr/>
        </p:nvPicPr>
        <p:blipFill rotWithShape="1">
          <a:blip r:embed="rId3">
            <a:alphaModFix/>
          </a:blip>
          <a:srcRect b="11865" l="40478" r="40523" t="21325"/>
          <a:stretch/>
        </p:blipFill>
        <p:spPr>
          <a:xfrm>
            <a:off x="1205650" y="1074025"/>
            <a:ext cx="1732349" cy="3426851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7" name="Google Shape;307;p45"/>
          <p:cNvPicPr preferRelativeResize="0"/>
          <p:nvPr/>
        </p:nvPicPr>
        <p:blipFill rotWithShape="1">
          <a:blip r:embed="rId4">
            <a:alphaModFix/>
          </a:blip>
          <a:srcRect b="11961" l="40528" r="40525" t="21549"/>
          <a:stretch/>
        </p:blipFill>
        <p:spPr>
          <a:xfrm>
            <a:off x="3348625" y="1077413"/>
            <a:ext cx="1732349" cy="342007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8" name="Google Shape;308;p45"/>
          <p:cNvSpPr txBox="1"/>
          <p:nvPr/>
        </p:nvSpPr>
        <p:spPr>
          <a:xfrm>
            <a:off x="642950" y="151800"/>
            <a:ext cx="6081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Inter"/>
                <a:ea typeface="Inter"/>
                <a:cs typeface="Inter"/>
                <a:sym typeface="Inter"/>
              </a:rPr>
              <a:t>Exploring Fuel Prices</a:t>
            </a:r>
            <a:endParaRPr b="1" sz="3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9" name="Google Shape;309;p45"/>
          <p:cNvSpPr txBox="1"/>
          <p:nvPr/>
        </p:nvSpPr>
        <p:spPr>
          <a:xfrm>
            <a:off x="6723950" y="465350"/>
            <a:ext cx="2177400" cy="39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How to Find Prices?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AutoNum type="arabicPeriod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Click on any location pin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AutoNum type="arabicPeriod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Gas station information will pop up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AutoNum type="arabicPeriod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View types of fuel offered at this station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AutoNum type="arabicPeriod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View the prices associated with each grade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ransition spd="med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6"/>
          <p:cNvPicPr preferRelativeResize="0"/>
          <p:nvPr/>
        </p:nvPicPr>
        <p:blipFill rotWithShape="1">
          <a:blip r:embed="rId3">
            <a:alphaModFix/>
          </a:blip>
          <a:srcRect b="11865" l="40478" r="40523" t="21325"/>
          <a:stretch/>
        </p:blipFill>
        <p:spPr>
          <a:xfrm>
            <a:off x="1205650" y="1074025"/>
            <a:ext cx="1732349" cy="3426851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5" name="Google Shape;315;p46"/>
          <p:cNvPicPr preferRelativeResize="0"/>
          <p:nvPr/>
        </p:nvPicPr>
        <p:blipFill rotWithShape="1">
          <a:blip r:embed="rId4">
            <a:alphaModFix/>
          </a:blip>
          <a:srcRect b="11961" l="40528" r="40525" t="21549"/>
          <a:stretch/>
        </p:blipFill>
        <p:spPr>
          <a:xfrm>
            <a:off x="3348625" y="1077413"/>
            <a:ext cx="1732349" cy="342007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6" name="Google Shape;316;p46"/>
          <p:cNvSpPr txBox="1"/>
          <p:nvPr/>
        </p:nvSpPr>
        <p:spPr>
          <a:xfrm>
            <a:off x="598300" y="151800"/>
            <a:ext cx="6081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Inter"/>
                <a:ea typeface="Inter"/>
                <a:cs typeface="Inter"/>
                <a:sym typeface="Inter"/>
              </a:rPr>
              <a:t>Discovering Amenities</a:t>
            </a:r>
            <a:endParaRPr b="1" sz="36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17" name="Google Shape;317;p46"/>
          <p:cNvPicPr preferRelativeResize="0"/>
          <p:nvPr/>
        </p:nvPicPr>
        <p:blipFill rotWithShape="1">
          <a:blip r:embed="rId5">
            <a:alphaModFix/>
          </a:blip>
          <a:srcRect b="11775" l="40486" r="40467" t="21544"/>
          <a:stretch/>
        </p:blipFill>
        <p:spPr>
          <a:xfrm>
            <a:off x="3344163" y="1072950"/>
            <a:ext cx="1741277" cy="3429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8" name="Google Shape;318;p46"/>
          <p:cNvSpPr txBox="1"/>
          <p:nvPr/>
        </p:nvSpPr>
        <p:spPr>
          <a:xfrm>
            <a:off x="6679300" y="552550"/>
            <a:ext cx="2241600" cy="3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How to Find Amenities?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AutoNum type="arabicPeriod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Click on any location pin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AutoNum type="arabicPeriod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Gas station information will pop up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AutoNum type="arabicPeriod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Select “View Amenities”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AutoNum type="arabicPeriod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Browse offered amenities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19" name="Google Shape;319;p46"/>
          <p:cNvPicPr preferRelativeResize="0"/>
          <p:nvPr/>
        </p:nvPicPr>
        <p:blipFill rotWithShape="1">
          <a:blip r:embed="rId4">
            <a:alphaModFix/>
          </a:blip>
          <a:srcRect b="11961" l="40528" r="40525" t="21549"/>
          <a:stretch/>
        </p:blipFill>
        <p:spPr>
          <a:xfrm>
            <a:off x="1205650" y="1077413"/>
            <a:ext cx="1732349" cy="342007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7"/>
          <p:cNvSpPr txBox="1"/>
          <p:nvPr>
            <p:ph type="ctrTitle"/>
          </p:nvPr>
        </p:nvSpPr>
        <p:spPr>
          <a:xfrm rot="946">
            <a:off x="9491575" y="2500775"/>
            <a:ext cx="4360200" cy="17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7"/>
          <p:cNvSpPr txBox="1"/>
          <p:nvPr>
            <p:ph idx="1" type="subTitle"/>
          </p:nvPr>
        </p:nvSpPr>
        <p:spPr>
          <a:xfrm rot="1327">
            <a:off x="9574300" y="1169300"/>
            <a:ext cx="3109200" cy="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47"/>
          <p:cNvPicPr preferRelativeResize="0"/>
          <p:nvPr/>
        </p:nvPicPr>
        <p:blipFill rotWithShape="1">
          <a:blip r:embed="rId3">
            <a:alphaModFix/>
          </a:blip>
          <a:srcRect b="12221" l="40254" r="40384" t="21570"/>
          <a:stretch/>
        </p:blipFill>
        <p:spPr>
          <a:xfrm>
            <a:off x="4134400" y="1090225"/>
            <a:ext cx="1792877" cy="3448699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7" name="Google Shape;327;p47"/>
          <p:cNvPicPr preferRelativeResize="0"/>
          <p:nvPr/>
        </p:nvPicPr>
        <p:blipFill rotWithShape="1">
          <a:blip r:embed="rId4">
            <a:alphaModFix/>
          </a:blip>
          <a:srcRect b="12028" l="40180" r="40252" t="21260"/>
          <a:stretch/>
        </p:blipFill>
        <p:spPr>
          <a:xfrm>
            <a:off x="6397550" y="1095469"/>
            <a:ext cx="1792877" cy="3438218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8" name="Google Shape;328;p47"/>
          <p:cNvSpPr txBox="1"/>
          <p:nvPr/>
        </p:nvSpPr>
        <p:spPr>
          <a:xfrm>
            <a:off x="2900000" y="146950"/>
            <a:ext cx="8454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Inter"/>
                <a:ea typeface="Inter"/>
                <a:cs typeface="Inter"/>
                <a:sym typeface="Inter"/>
              </a:rPr>
              <a:t>Filtering and Setting Options</a:t>
            </a:r>
            <a:endParaRPr b="1" sz="3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9" name="Google Shape;329;p47"/>
          <p:cNvSpPr txBox="1"/>
          <p:nvPr/>
        </p:nvSpPr>
        <p:spPr>
          <a:xfrm>
            <a:off x="166550" y="331625"/>
            <a:ext cx="25962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How to Filter Gas Stations?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AutoNum type="arabicPeriod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Click on “funnel” icon located at top right of screen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AutoNum type="arabicPeriod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Select fuel types (if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desired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)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AutoNum type="arabicPeriod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Enter max distance (if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desired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)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AutoNum type="arabicPeriod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Enter max price (if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desired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)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AutoNum type="arabicPeriod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Click “Apply”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AutoNum type="arabicPeriod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Only satisfying gas stations would show on map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8"/>
          <p:cNvSpPr txBox="1"/>
          <p:nvPr>
            <p:ph type="ctrTitle"/>
          </p:nvPr>
        </p:nvSpPr>
        <p:spPr>
          <a:xfrm rot="946">
            <a:off x="9491575" y="2500775"/>
            <a:ext cx="4360200" cy="17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8"/>
          <p:cNvSpPr txBox="1"/>
          <p:nvPr>
            <p:ph idx="1" type="subTitle"/>
          </p:nvPr>
        </p:nvSpPr>
        <p:spPr>
          <a:xfrm rot="1327">
            <a:off x="9574300" y="1169300"/>
            <a:ext cx="3109200" cy="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48"/>
          <p:cNvPicPr preferRelativeResize="0"/>
          <p:nvPr/>
        </p:nvPicPr>
        <p:blipFill rotWithShape="1">
          <a:blip r:embed="rId3">
            <a:alphaModFix/>
          </a:blip>
          <a:srcRect b="12221" l="40254" r="40384" t="21570"/>
          <a:stretch/>
        </p:blipFill>
        <p:spPr>
          <a:xfrm>
            <a:off x="4134400" y="1090225"/>
            <a:ext cx="1792877" cy="3448699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7" name="Google Shape;337;p48"/>
          <p:cNvPicPr preferRelativeResize="0"/>
          <p:nvPr/>
        </p:nvPicPr>
        <p:blipFill rotWithShape="1">
          <a:blip r:embed="rId4">
            <a:alphaModFix/>
          </a:blip>
          <a:srcRect b="12028" l="40180" r="40252" t="21260"/>
          <a:stretch/>
        </p:blipFill>
        <p:spPr>
          <a:xfrm>
            <a:off x="6397550" y="1095469"/>
            <a:ext cx="1792877" cy="3438218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8" name="Google Shape;338;p48"/>
          <p:cNvSpPr txBox="1"/>
          <p:nvPr/>
        </p:nvSpPr>
        <p:spPr>
          <a:xfrm>
            <a:off x="2900000" y="146950"/>
            <a:ext cx="8454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Inter"/>
                <a:ea typeface="Inter"/>
                <a:cs typeface="Inter"/>
                <a:sym typeface="Inter"/>
              </a:rPr>
              <a:t>Filtering and Setting Options</a:t>
            </a:r>
            <a:endParaRPr b="1" sz="3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9" name="Google Shape;339;p48"/>
          <p:cNvSpPr txBox="1"/>
          <p:nvPr/>
        </p:nvSpPr>
        <p:spPr>
          <a:xfrm>
            <a:off x="117575" y="402825"/>
            <a:ext cx="26355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How to Set Preferences?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AutoNum type="arabicPeriod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Click on “Options” button located at bottom right of screen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AutoNum type="arabicPeriod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Open drop down menu to switch language (if desired)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AutoNum type="arabicPeriod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Select or deselect from list of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accessibility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 options (if desired)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AutoNum type="arabicPeriod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Changes will automatically be applied upon selection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9"/>
          <p:cNvSpPr txBox="1"/>
          <p:nvPr>
            <p:ph type="ctrTitle"/>
          </p:nvPr>
        </p:nvSpPr>
        <p:spPr>
          <a:xfrm>
            <a:off x="879900" y="1753201"/>
            <a:ext cx="3620400" cy="19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IV</a:t>
            </a:r>
            <a:endParaRPr/>
          </a:p>
        </p:txBody>
      </p:sp>
      <p:sp>
        <p:nvSpPr>
          <p:cNvPr id="345" name="Google Shape;345;p49"/>
          <p:cNvSpPr txBox="1"/>
          <p:nvPr>
            <p:ph idx="1" type="subTitle"/>
          </p:nvPr>
        </p:nvSpPr>
        <p:spPr>
          <a:xfrm>
            <a:off x="1199050" y="3793725"/>
            <a:ext cx="3301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Usability Evaluation &amp; Interviews</a:t>
            </a:r>
            <a:endParaRPr/>
          </a:p>
        </p:txBody>
      </p:sp>
      <p:sp>
        <p:nvSpPr>
          <p:cNvPr id="346" name="Google Shape;346;p49"/>
          <p:cNvSpPr txBox="1"/>
          <p:nvPr>
            <p:ph idx="2" type="title"/>
          </p:nvPr>
        </p:nvSpPr>
        <p:spPr>
          <a:xfrm>
            <a:off x="5910475" y="3838120"/>
            <a:ext cx="2183700" cy="92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7" name="Google Shape;34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0475" y="1224900"/>
            <a:ext cx="2649992" cy="3533322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med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idx="1" type="body"/>
          </p:nvPr>
        </p:nvSpPr>
        <p:spPr>
          <a:xfrm>
            <a:off x="1988775" y="1622325"/>
            <a:ext cx="5166300" cy="12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The GTA Commuter:</a:t>
            </a:r>
            <a:endParaRPr b="1" sz="18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Long commute (Distance and time)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Passes a dozen stations on the way to work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Gas lines are unpredictable</a:t>
            </a:r>
            <a:endParaRPr/>
          </a:p>
        </p:txBody>
      </p:sp>
      <p:sp>
        <p:nvSpPr>
          <p:cNvPr id="205" name="Google Shape;205;p32"/>
          <p:cNvSpPr txBox="1"/>
          <p:nvPr>
            <p:ph type="title"/>
          </p:nvPr>
        </p:nvSpPr>
        <p:spPr>
          <a:xfrm>
            <a:off x="591875" y="339650"/>
            <a:ext cx="64938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Scenario: </a:t>
            </a:r>
            <a:r>
              <a:rPr lang="en" sz="2300"/>
              <a:t>Some Common Cases</a:t>
            </a:r>
            <a:endParaRPr sz="2300"/>
          </a:p>
        </p:txBody>
      </p:sp>
      <p:sp>
        <p:nvSpPr>
          <p:cNvPr id="206" name="Google Shape;206;p32"/>
          <p:cNvSpPr txBox="1"/>
          <p:nvPr>
            <p:ph idx="1" type="body"/>
          </p:nvPr>
        </p:nvSpPr>
        <p:spPr>
          <a:xfrm>
            <a:off x="1988850" y="2909025"/>
            <a:ext cx="5166300" cy="15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And Others</a:t>
            </a:r>
            <a:r>
              <a:rPr b="1" lang="en" sz="1800"/>
              <a:t>:</a:t>
            </a:r>
            <a:endParaRPr b="1" sz="18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Gas stations in unfamiliar cities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Amenity uncertainties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Price differences!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EV charging!!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0"/>
          <p:cNvSpPr txBox="1"/>
          <p:nvPr>
            <p:ph idx="2" type="title"/>
          </p:nvPr>
        </p:nvSpPr>
        <p:spPr>
          <a:xfrm>
            <a:off x="5910475" y="3838120"/>
            <a:ext cx="2183700" cy="92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0475" y="1224900"/>
            <a:ext cx="2649992" cy="3533322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4" name="Google Shape;354;p50"/>
          <p:cNvSpPr txBox="1"/>
          <p:nvPr/>
        </p:nvSpPr>
        <p:spPr>
          <a:xfrm>
            <a:off x="1091850" y="108850"/>
            <a:ext cx="41049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Inter"/>
                <a:ea typeface="Inter"/>
                <a:cs typeface="Inter"/>
                <a:sym typeface="Inter"/>
              </a:rPr>
              <a:t>Interviews</a:t>
            </a:r>
            <a:endParaRPr b="1" sz="3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5" name="Google Shape;355;p50"/>
          <p:cNvSpPr txBox="1"/>
          <p:nvPr/>
        </p:nvSpPr>
        <p:spPr>
          <a:xfrm>
            <a:off x="386425" y="1224900"/>
            <a:ext cx="4310700" cy="14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Real Setting in Participant’s Vehicle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3 Participants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Online via Zoom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3 Participants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56" name="Google Shape;356;p50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425" y="2634525"/>
            <a:ext cx="3830700" cy="23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1"/>
          <p:cNvSpPr txBox="1"/>
          <p:nvPr>
            <p:ph idx="2" type="title"/>
          </p:nvPr>
        </p:nvSpPr>
        <p:spPr>
          <a:xfrm>
            <a:off x="5910475" y="3838120"/>
            <a:ext cx="2183700" cy="92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2" name="Google Shape;36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0475" y="1224900"/>
            <a:ext cx="2649992" cy="3533322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3" name="Google Shape;363;p51"/>
          <p:cNvSpPr txBox="1"/>
          <p:nvPr/>
        </p:nvSpPr>
        <p:spPr>
          <a:xfrm>
            <a:off x="1091850" y="108850"/>
            <a:ext cx="41049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Inter"/>
                <a:ea typeface="Inter"/>
                <a:cs typeface="Inter"/>
                <a:sym typeface="Inter"/>
              </a:rPr>
              <a:t>Interviews</a:t>
            </a:r>
            <a:endParaRPr b="1" sz="3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4" name="Google Shape;364;p51"/>
          <p:cNvSpPr txBox="1"/>
          <p:nvPr/>
        </p:nvSpPr>
        <p:spPr>
          <a:xfrm>
            <a:off x="386425" y="1224900"/>
            <a:ext cx="4310700" cy="14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Real Setting in Participant’s Vehicle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3 Participants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Online via Zoom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3 Participants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65" name="Google Shape;365;p51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475" y="2633625"/>
            <a:ext cx="3436011" cy="21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2"/>
          <p:cNvSpPr txBox="1"/>
          <p:nvPr>
            <p:ph type="ctrTitle"/>
          </p:nvPr>
        </p:nvSpPr>
        <p:spPr>
          <a:xfrm>
            <a:off x="-3989300" y="1867426"/>
            <a:ext cx="3620400" cy="19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52"/>
          <p:cNvSpPr txBox="1"/>
          <p:nvPr>
            <p:ph idx="1" type="subTitle"/>
          </p:nvPr>
        </p:nvSpPr>
        <p:spPr>
          <a:xfrm>
            <a:off x="-3405600" y="3838125"/>
            <a:ext cx="3301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Usability Evaluation &amp; Interviews</a:t>
            </a:r>
            <a:endParaRPr/>
          </a:p>
        </p:txBody>
      </p:sp>
      <p:sp>
        <p:nvSpPr>
          <p:cNvPr id="372" name="Google Shape;372;p52"/>
          <p:cNvSpPr txBox="1"/>
          <p:nvPr>
            <p:ph idx="2" type="title"/>
          </p:nvPr>
        </p:nvSpPr>
        <p:spPr>
          <a:xfrm>
            <a:off x="5910475" y="3838120"/>
            <a:ext cx="2183700" cy="92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0475" y="1224900"/>
            <a:ext cx="2649992" cy="3533322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4" name="Google Shape;374;p52"/>
          <p:cNvSpPr txBox="1"/>
          <p:nvPr/>
        </p:nvSpPr>
        <p:spPr>
          <a:xfrm>
            <a:off x="1091850" y="108850"/>
            <a:ext cx="41049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Inter"/>
                <a:ea typeface="Inter"/>
                <a:cs typeface="Inter"/>
                <a:sym typeface="Inter"/>
              </a:rPr>
              <a:t>Interviews</a:t>
            </a:r>
            <a:endParaRPr b="1" sz="3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5" name="Google Shape;375;p52"/>
          <p:cNvSpPr txBox="1"/>
          <p:nvPr/>
        </p:nvSpPr>
        <p:spPr>
          <a:xfrm>
            <a:off x="415825" y="1019150"/>
            <a:ext cx="4310700" cy="3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Procedure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AutoNum type="arabicPeriod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Obtain consent for the interview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AutoNum type="arabicPeriod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Ask for self evaluation in technical abilities prior to exposure to app (Out of 10)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AutoNum type="arabicPeriod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Describe the purpose and specification of FuelUp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AutoNum type="arabicPeriod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Allow participant to explore app freely for 15 minutes and ask them to say out loud any opinions they would like to share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AutoNum type="arabicPeriod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Assign tasks for the participant to complete (Around 10)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AutoNum type="arabicPeriod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Ask for overall satisfaction of the app and would they consider using the app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AutoNum type="arabicPeriod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Close off interview by thanking the participant for their time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3"/>
          <p:cNvSpPr txBox="1"/>
          <p:nvPr>
            <p:ph type="ctrTitle"/>
          </p:nvPr>
        </p:nvSpPr>
        <p:spPr>
          <a:xfrm flipH="1">
            <a:off x="-4569768" y="1668888"/>
            <a:ext cx="4405500" cy="237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53"/>
          <p:cNvSpPr txBox="1"/>
          <p:nvPr>
            <p:ph idx="1" type="subTitle"/>
          </p:nvPr>
        </p:nvSpPr>
        <p:spPr>
          <a:xfrm flipH="1">
            <a:off x="-3353418" y="515784"/>
            <a:ext cx="2907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53"/>
          <p:cNvSpPr txBox="1"/>
          <p:nvPr>
            <p:ph idx="2" type="title"/>
          </p:nvPr>
        </p:nvSpPr>
        <p:spPr>
          <a:xfrm flipH="1">
            <a:off x="-3353425" y="2867905"/>
            <a:ext cx="3054600" cy="92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3" name="Google Shape;38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850" y="1514200"/>
            <a:ext cx="2533100" cy="253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3"/>
          <p:cNvSpPr txBox="1"/>
          <p:nvPr/>
        </p:nvSpPr>
        <p:spPr>
          <a:xfrm>
            <a:off x="5773800" y="167625"/>
            <a:ext cx="33702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Inter"/>
                <a:ea typeface="Inter"/>
                <a:cs typeface="Inter"/>
                <a:sym typeface="Inter"/>
              </a:rPr>
              <a:t>Results</a:t>
            </a:r>
            <a:endParaRPr b="1" sz="36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85" name="Google Shape;385;p53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1025" y="1983125"/>
            <a:ext cx="4571649" cy="282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3"/>
          <p:cNvSpPr txBox="1"/>
          <p:nvPr/>
        </p:nvSpPr>
        <p:spPr>
          <a:xfrm>
            <a:off x="4348825" y="1093575"/>
            <a:ext cx="43011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Efficiency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Exponential with respect to age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ransition spd="med">
    <p:push dir="r"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850" y="1514200"/>
            <a:ext cx="2533100" cy="253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4"/>
          <p:cNvSpPr txBox="1"/>
          <p:nvPr/>
        </p:nvSpPr>
        <p:spPr>
          <a:xfrm>
            <a:off x="5773800" y="167625"/>
            <a:ext cx="33702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Inter"/>
                <a:ea typeface="Inter"/>
                <a:cs typeface="Inter"/>
                <a:sym typeface="Inter"/>
              </a:rPr>
              <a:t>Results</a:t>
            </a:r>
            <a:endParaRPr b="1" sz="3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3" name="Google Shape;393;p54"/>
          <p:cNvSpPr txBox="1"/>
          <p:nvPr/>
        </p:nvSpPr>
        <p:spPr>
          <a:xfrm>
            <a:off x="4309625" y="1093575"/>
            <a:ext cx="4301100" cy="3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Common Errors 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Teen: Navigation error with closing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amenities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 page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20s: Forgot where to log out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30s: Invalid filter option entry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40s: Redirected to maps when trying to open amenities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50s: Misinterpreting functions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5"/>
          <p:cNvSpPr txBox="1"/>
          <p:nvPr>
            <p:ph type="ctrTitle"/>
          </p:nvPr>
        </p:nvSpPr>
        <p:spPr>
          <a:xfrm flipH="1">
            <a:off x="-4569768" y="1668888"/>
            <a:ext cx="4405500" cy="237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55"/>
          <p:cNvSpPr txBox="1"/>
          <p:nvPr>
            <p:ph idx="1" type="subTitle"/>
          </p:nvPr>
        </p:nvSpPr>
        <p:spPr>
          <a:xfrm flipH="1">
            <a:off x="-3353418" y="515784"/>
            <a:ext cx="2907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55"/>
          <p:cNvSpPr txBox="1"/>
          <p:nvPr>
            <p:ph idx="2" type="title"/>
          </p:nvPr>
        </p:nvSpPr>
        <p:spPr>
          <a:xfrm flipH="1">
            <a:off x="-3353425" y="2867905"/>
            <a:ext cx="3054600" cy="92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1" name="Google Shape;40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850" y="1514200"/>
            <a:ext cx="2533100" cy="2533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5"/>
          <p:cNvSpPr txBox="1"/>
          <p:nvPr/>
        </p:nvSpPr>
        <p:spPr>
          <a:xfrm>
            <a:off x="5773800" y="167625"/>
            <a:ext cx="33702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Inter"/>
                <a:ea typeface="Inter"/>
                <a:cs typeface="Inter"/>
                <a:sym typeface="Inter"/>
              </a:rPr>
              <a:t>Results</a:t>
            </a:r>
            <a:endParaRPr b="1" sz="3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3" name="Google Shape;403;p55"/>
          <p:cNvSpPr txBox="1"/>
          <p:nvPr/>
        </p:nvSpPr>
        <p:spPr>
          <a:xfrm>
            <a:off x="4348825" y="1093575"/>
            <a:ext cx="43011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Satisfaction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	Average: 5.8/7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	High: 7/7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	Low: 4/7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04" name="Google Shape;404;p55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8825" y="2213558"/>
            <a:ext cx="4301100" cy="2659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6"/>
          <p:cNvSpPr txBox="1"/>
          <p:nvPr/>
        </p:nvSpPr>
        <p:spPr>
          <a:xfrm>
            <a:off x="1185450" y="177425"/>
            <a:ext cx="39483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Inter"/>
                <a:ea typeface="Inter"/>
                <a:cs typeface="Inter"/>
                <a:sym typeface="Inter"/>
              </a:rPr>
              <a:t>Limitations</a:t>
            </a:r>
            <a:endParaRPr b="1" sz="36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10" name="Google Shape;41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625" y="1252775"/>
            <a:ext cx="1581649" cy="3424803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1" name="Google Shape;411;p56"/>
          <p:cNvSpPr txBox="1"/>
          <p:nvPr/>
        </p:nvSpPr>
        <p:spPr>
          <a:xfrm>
            <a:off x="646625" y="1656800"/>
            <a:ext cx="4016700" cy="25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Technical Limitations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Selection feature works on web app but does not work on Figma mobile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Occasional black screens and crashes occur that irritates the participant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Produces a negative impression on our design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push dir="r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7"/>
          <p:cNvSpPr txBox="1"/>
          <p:nvPr/>
        </p:nvSpPr>
        <p:spPr>
          <a:xfrm>
            <a:off x="1185450" y="177425"/>
            <a:ext cx="39483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Inter"/>
                <a:ea typeface="Inter"/>
                <a:cs typeface="Inter"/>
                <a:sym typeface="Inter"/>
              </a:rPr>
              <a:t>Limitations</a:t>
            </a:r>
            <a:endParaRPr b="1" sz="3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7" name="Google Shape;417;p57"/>
          <p:cNvSpPr txBox="1"/>
          <p:nvPr/>
        </p:nvSpPr>
        <p:spPr>
          <a:xfrm>
            <a:off x="646625" y="1656800"/>
            <a:ext cx="4016700" cy="25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Design </a:t>
            </a:r>
            <a:r>
              <a:rPr b="1" lang="en">
                <a:latin typeface="Inter"/>
                <a:ea typeface="Inter"/>
                <a:cs typeface="Inter"/>
                <a:sym typeface="Inter"/>
              </a:rPr>
              <a:t>Limitations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Inconsistency caused slow down and confusion in certains tasks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No help and documentation page for users to refer when 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Lack customization options to keep user in control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18" name="Google Shape;418;p57"/>
          <p:cNvPicPr preferRelativeResize="0"/>
          <p:nvPr/>
        </p:nvPicPr>
        <p:blipFill rotWithShape="1">
          <a:blip r:embed="rId3">
            <a:alphaModFix/>
          </a:blip>
          <a:srcRect b="12221" l="40254" r="40384" t="21570"/>
          <a:stretch/>
        </p:blipFill>
        <p:spPr>
          <a:xfrm>
            <a:off x="6328975" y="1196350"/>
            <a:ext cx="1792877" cy="3448699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8"/>
          <p:cNvSpPr txBox="1"/>
          <p:nvPr/>
        </p:nvSpPr>
        <p:spPr>
          <a:xfrm>
            <a:off x="1185450" y="177425"/>
            <a:ext cx="39483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Inter"/>
                <a:ea typeface="Inter"/>
                <a:cs typeface="Inter"/>
                <a:sym typeface="Inter"/>
              </a:rPr>
              <a:t>Limitations</a:t>
            </a:r>
            <a:endParaRPr b="1" sz="3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4" name="Google Shape;424;p58"/>
          <p:cNvSpPr txBox="1"/>
          <p:nvPr/>
        </p:nvSpPr>
        <p:spPr>
          <a:xfrm>
            <a:off x="646625" y="1656800"/>
            <a:ext cx="4016700" cy="25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Design Limitations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Inconsistency caused slow down and confusion in certains tasks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No help and documentation page for users to refer when 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Lack customization options to keep user in control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25" name="Google Shape;425;p58"/>
          <p:cNvPicPr preferRelativeResize="0"/>
          <p:nvPr/>
        </p:nvPicPr>
        <p:blipFill rotWithShape="1">
          <a:blip r:embed="rId3">
            <a:alphaModFix/>
          </a:blip>
          <a:srcRect b="12221" l="40254" r="40384" t="21570"/>
          <a:stretch/>
        </p:blipFill>
        <p:spPr>
          <a:xfrm>
            <a:off x="6328975" y="1196350"/>
            <a:ext cx="1792877" cy="3448699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26" name="Google Shape;426;p58"/>
          <p:cNvCxnSpPr/>
          <p:nvPr/>
        </p:nvCxnSpPr>
        <p:spPr>
          <a:xfrm flipH="1" rot="10800000">
            <a:off x="842525" y="549775"/>
            <a:ext cx="3311400" cy="48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9"/>
          <p:cNvSpPr txBox="1"/>
          <p:nvPr/>
        </p:nvSpPr>
        <p:spPr>
          <a:xfrm>
            <a:off x="4776625" y="167650"/>
            <a:ext cx="47397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Inter"/>
                <a:ea typeface="Inter"/>
                <a:cs typeface="Inter"/>
                <a:sym typeface="Inter"/>
              </a:rPr>
              <a:t>Future Changes</a:t>
            </a:r>
            <a:endParaRPr b="1" sz="36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32" name="Google Shape;43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563" y="1897887"/>
            <a:ext cx="1920426" cy="1920426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9"/>
          <p:cNvSpPr txBox="1"/>
          <p:nvPr/>
        </p:nvSpPr>
        <p:spPr>
          <a:xfrm>
            <a:off x="4499075" y="1313900"/>
            <a:ext cx="4516500" cy="3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Ways to Combat Limitations: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AutoNum type="arabicPeriod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Offer consistent design and functionality to promote efficiency and memorability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AutoNum type="arabicPeriod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When the user first registers for the app, they will be offered an optional walk through in addition to a help and documentation they can later refer to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AutoNum type="arabicPeriod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Offering options for users to customize app beyond accessibility options to keep users in control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idx="1" type="body"/>
          </p:nvPr>
        </p:nvSpPr>
        <p:spPr>
          <a:xfrm>
            <a:off x="1988775" y="1925250"/>
            <a:ext cx="5166300" cy="24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Features</a:t>
            </a:r>
            <a:r>
              <a:rPr b="1" lang="en"/>
              <a:t> include:</a:t>
            </a:r>
            <a:endParaRPr b="1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Map of gas stations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Fuel grade filters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Amenities information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EV charging spots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Live wait times!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All your fuel needs in one app!</a:t>
            </a:r>
            <a:endParaRPr b="1"/>
          </a:p>
        </p:txBody>
      </p:sp>
      <p:sp>
        <p:nvSpPr>
          <p:cNvPr id="212" name="Google Shape;212;p33"/>
          <p:cNvSpPr txBox="1"/>
          <p:nvPr>
            <p:ph type="title"/>
          </p:nvPr>
        </p:nvSpPr>
        <p:spPr>
          <a:xfrm>
            <a:off x="591875" y="339650"/>
            <a:ext cx="31236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Solution:</a:t>
            </a:r>
            <a:endParaRPr/>
          </a:p>
        </p:txBody>
      </p:sp>
      <p:sp>
        <p:nvSpPr>
          <p:cNvPr id="213" name="Google Shape;213;p33"/>
          <p:cNvSpPr txBox="1"/>
          <p:nvPr>
            <p:ph idx="1" type="body"/>
          </p:nvPr>
        </p:nvSpPr>
        <p:spPr>
          <a:xfrm>
            <a:off x="1988775" y="1408050"/>
            <a:ext cx="1285800" cy="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FuelUp</a:t>
            </a:r>
            <a:endParaRPr b="1" sz="2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0"/>
          <p:cNvSpPr txBox="1"/>
          <p:nvPr>
            <p:ph idx="1" type="body"/>
          </p:nvPr>
        </p:nvSpPr>
        <p:spPr>
          <a:xfrm>
            <a:off x="746625" y="1705275"/>
            <a:ext cx="6408600" cy="27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FuelUp: one less worry for your day.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Convenient, informative, personable.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For drivers: anyone, anywhere, anytime.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Is it perfect? No, but part of the process.</a:t>
            </a:r>
            <a:endParaRPr/>
          </a:p>
        </p:txBody>
      </p:sp>
      <p:sp>
        <p:nvSpPr>
          <p:cNvPr id="439" name="Google Shape;439;p60"/>
          <p:cNvSpPr txBox="1"/>
          <p:nvPr>
            <p:ph type="title"/>
          </p:nvPr>
        </p:nvSpPr>
        <p:spPr>
          <a:xfrm>
            <a:off x="591875" y="339650"/>
            <a:ext cx="31236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1"/>
          <p:cNvSpPr txBox="1"/>
          <p:nvPr>
            <p:ph type="ctrTitle"/>
          </p:nvPr>
        </p:nvSpPr>
        <p:spPr>
          <a:xfrm flipH="1">
            <a:off x="947975" y="1747450"/>
            <a:ext cx="4752600" cy="294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Aaliyah Jaleel (jaleelaa)</a:t>
            </a:r>
            <a:endParaRPr b="0"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Alex Zeng (zengwe11)</a:t>
            </a:r>
            <a:endParaRPr b="0"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Jeremy Neilson (neilso14)</a:t>
            </a:r>
            <a:endParaRPr b="0"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Neil Wang (wangnei3)</a:t>
            </a:r>
            <a:endParaRPr b="0"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Sana Alia (aliasana)</a:t>
            </a:r>
            <a:endParaRPr b="0"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Xiaoran Yu (yuxiaor2)</a:t>
            </a:r>
            <a:endParaRPr sz="1600"/>
          </a:p>
        </p:txBody>
      </p:sp>
      <p:sp>
        <p:nvSpPr>
          <p:cNvPr id="445" name="Google Shape;445;p61"/>
          <p:cNvSpPr txBox="1"/>
          <p:nvPr>
            <p:ph idx="1" type="subTitle"/>
          </p:nvPr>
        </p:nvSpPr>
        <p:spPr>
          <a:xfrm flipH="1">
            <a:off x="556925" y="402950"/>
            <a:ext cx="5534700" cy="109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 u="sng">
                <a:latin typeface="Abel"/>
                <a:ea typeface="Abel"/>
                <a:cs typeface="Abel"/>
                <a:sym typeface="Abel"/>
              </a:rPr>
              <a:t>Q &amp; A</a:t>
            </a:r>
            <a:endParaRPr sz="5000" u="sng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/>
          <p:nvPr>
            <p:ph type="ctrTitle"/>
          </p:nvPr>
        </p:nvSpPr>
        <p:spPr>
          <a:xfrm>
            <a:off x="879900" y="1753201"/>
            <a:ext cx="3620400" cy="19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I</a:t>
            </a:r>
            <a:endParaRPr/>
          </a:p>
        </p:txBody>
      </p:sp>
      <p:sp>
        <p:nvSpPr>
          <p:cNvPr id="219" name="Google Shape;219;p34"/>
          <p:cNvSpPr txBox="1"/>
          <p:nvPr>
            <p:ph idx="1" type="subTitle"/>
          </p:nvPr>
        </p:nvSpPr>
        <p:spPr>
          <a:xfrm>
            <a:off x="1199050" y="3793725"/>
            <a:ext cx="3301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Proposal</a:t>
            </a:r>
            <a:endParaRPr/>
          </a:p>
        </p:txBody>
      </p:sp>
    </p:spTree>
  </p:cSld>
  <p:clrMapOvr>
    <a:masterClrMapping/>
  </p:clrMapOvr>
  <p:transition spd="med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/>
          <p:nvPr>
            <p:ph idx="1" type="body"/>
          </p:nvPr>
        </p:nvSpPr>
        <p:spPr>
          <a:xfrm>
            <a:off x="1988850" y="1622325"/>
            <a:ext cx="5166300" cy="27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FuelUp Targets…</a:t>
            </a:r>
            <a:endParaRPr b="1"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DRIVERS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and all within driving age!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Most </a:t>
            </a:r>
            <a:r>
              <a:rPr b="1" lang="en"/>
              <a:t>useful</a:t>
            </a:r>
            <a:r>
              <a:rPr b="1" lang="en"/>
              <a:t> for:</a:t>
            </a:r>
            <a:endParaRPr b="1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Daily commuters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Road-trippers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Drivers in foreign cities</a:t>
            </a:r>
            <a:endParaRPr/>
          </a:p>
        </p:txBody>
      </p:sp>
      <p:sp>
        <p:nvSpPr>
          <p:cNvPr id="225" name="Google Shape;225;p35"/>
          <p:cNvSpPr txBox="1"/>
          <p:nvPr>
            <p:ph type="title"/>
          </p:nvPr>
        </p:nvSpPr>
        <p:spPr>
          <a:xfrm>
            <a:off x="591875" y="339650"/>
            <a:ext cx="31236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Audience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>
            <p:ph idx="1" type="body"/>
          </p:nvPr>
        </p:nvSpPr>
        <p:spPr>
          <a:xfrm>
            <a:off x="1154950" y="1622325"/>
            <a:ext cx="6512100" cy="27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Poverty =&gt; 9% of income on fuel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FuelUp can help you save what little there is to save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Poverty =&gt; Inconsistent EV charging spots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 to find chargers? Not anymore with our map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Competition in price =&gt; Consumers trying to find the best price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differences are great, users will want an app like this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Encouraging findings for the team!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FuelUp can make a difference</a:t>
            </a:r>
            <a:endParaRPr/>
          </a:p>
        </p:txBody>
      </p:sp>
      <p:sp>
        <p:nvSpPr>
          <p:cNvPr id="231" name="Google Shape;231;p36"/>
          <p:cNvSpPr txBox="1"/>
          <p:nvPr>
            <p:ph type="title"/>
          </p:nvPr>
        </p:nvSpPr>
        <p:spPr>
          <a:xfrm>
            <a:off x="591875" y="339650"/>
            <a:ext cx="44901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the literature say?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/>
          <p:nvPr>
            <p:ph idx="1" type="body"/>
          </p:nvPr>
        </p:nvSpPr>
        <p:spPr>
          <a:xfrm>
            <a:off x="699225" y="1894900"/>
            <a:ext cx="6456000" cy="27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Personas, Scenarios and HTA tasks.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gathering techniques.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Results and Analysis.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37" name="Google Shape;237;p37"/>
          <p:cNvSpPr txBox="1"/>
          <p:nvPr>
            <p:ph type="title"/>
          </p:nvPr>
        </p:nvSpPr>
        <p:spPr>
          <a:xfrm>
            <a:off x="591875" y="339650"/>
            <a:ext cx="31236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2: Overview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/>
          <p:nvPr>
            <p:ph type="ctrTitle"/>
          </p:nvPr>
        </p:nvSpPr>
        <p:spPr>
          <a:xfrm flipH="1">
            <a:off x="118500" y="391100"/>
            <a:ext cx="4453500" cy="61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Targeted Users… Drivers!</a:t>
            </a:r>
            <a:endParaRPr/>
          </a:p>
        </p:txBody>
      </p:sp>
      <p:sp>
        <p:nvSpPr>
          <p:cNvPr id="243" name="Google Shape;243;p38"/>
          <p:cNvSpPr txBox="1"/>
          <p:nvPr/>
        </p:nvSpPr>
        <p:spPr>
          <a:xfrm>
            <a:off x="639675" y="1256250"/>
            <a:ext cx="34488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latin typeface="Inter"/>
                <a:ea typeface="Inter"/>
                <a:cs typeface="Inter"/>
                <a:sym typeface="Inter"/>
              </a:rPr>
              <a:t>Personas</a:t>
            </a:r>
            <a:endParaRPr b="1" sz="2400" u="sng"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lang="en" sz="1800">
                <a:latin typeface="Inter"/>
                <a:ea typeface="Inter"/>
                <a:cs typeface="Inter"/>
                <a:sym typeface="Inter"/>
              </a:rPr>
              <a:t>Ages 16-19.</a:t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lang="en" sz="1800">
                <a:latin typeface="Inter"/>
                <a:ea typeface="Inter"/>
                <a:cs typeface="Inter"/>
                <a:sym typeface="Inter"/>
              </a:rPr>
              <a:t>Ages 20-29.</a:t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lang="en" sz="1800">
                <a:latin typeface="Inter"/>
                <a:ea typeface="Inter"/>
                <a:cs typeface="Inter"/>
                <a:sym typeface="Inter"/>
              </a:rPr>
              <a:t>Ages 30-39.</a:t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lang="en" sz="1800">
                <a:latin typeface="Inter"/>
                <a:ea typeface="Inter"/>
                <a:cs typeface="Inter"/>
                <a:sym typeface="Inter"/>
              </a:rPr>
              <a:t>Ages 40-60.</a:t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4" name="Google Shape;244;p38"/>
          <p:cNvSpPr txBox="1"/>
          <p:nvPr>
            <p:ph type="ctrTitle"/>
          </p:nvPr>
        </p:nvSpPr>
        <p:spPr>
          <a:xfrm flipH="1">
            <a:off x="4690500" y="0"/>
            <a:ext cx="4453500" cy="116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Why?</a:t>
            </a:r>
            <a:endParaRPr sz="7200"/>
          </a:p>
        </p:txBody>
      </p:sp>
      <p:pic>
        <p:nvPicPr>
          <p:cNvPr id="245" name="Google Shape;24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3386" y="1629775"/>
            <a:ext cx="3507725" cy="2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8"/>
          <p:cNvSpPr txBox="1"/>
          <p:nvPr/>
        </p:nvSpPr>
        <p:spPr>
          <a:xfrm>
            <a:off x="5167200" y="4290200"/>
            <a:ext cx="35436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ter"/>
                <a:ea typeface="Inter"/>
                <a:cs typeface="Inter"/>
                <a:sym typeface="Inter"/>
              </a:rPr>
              <a:t>Source: https://www.lastpodcastnetwork.com/blog/2019/6/29/the-four-stages-of-life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/>
          <p:nvPr>
            <p:ph type="ctrTitle"/>
          </p:nvPr>
        </p:nvSpPr>
        <p:spPr>
          <a:xfrm flipH="1">
            <a:off x="450875" y="252350"/>
            <a:ext cx="4384500" cy="9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Common User FAQs:</a:t>
            </a:r>
            <a:endParaRPr u="sng"/>
          </a:p>
        </p:txBody>
      </p:sp>
      <p:sp>
        <p:nvSpPr>
          <p:cNvPr id="252" name="Google Shape;252;p39"/>
          <p:cNvSpPr txBox="1"/>
          <p:nvPr>
            <p:ph idx="1" type="subTitle"/>
          </p:nvPr>
        </p:nvSpPr>
        <p:spPr>
          <a:xfrm flipH="1">
            <a:off x="312875" y="1031075"/>
            <a:ext cx="5904000" cy="359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Can I explore fuel stations?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Is there a way to see current, real-time fuel types and prices?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What about amenities?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Filtering?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… and more?!</a:t>
            </a:r>
            <a:endParaRPr/>
          </a:p>
        </p:txBody>
      </p:sp>
      <p:sp>
        <p:nvSpPr>
          <p:cNvPr id="253" name="Google Shape;253;p39"/>
          <p:cNvSpPr txBox="1"/>
          <p:nvPr/>
        </p:nvSpPr>
        <p:spPr>
          <a:xfrm>
            <a:off x="6536875" y="1340950"/>
            <a:ext cx="2251800" cy="3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Inter"/>
                <a:ea typeface="Inter"/>
                <a:cs typeface="Inter"/>
                <a:sym typeface="Inter"/>
              </a:rPr>
              <a:t>Yes!</a:t>
            </a:r>
            <a:endParaRPr b="1" sz="22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Inter"/>
                <a:ea typeface="Inter"/>
                <a:cs typeface="Inter"/>
                <a:sym typeface="Inter"/>
              </a:rPr>
              <a:t>Yes!</a:t>
            </a:r>
            <a:endParaRPr b="1" sz="22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Inter"/>
                <a:ea typeface="Inter"/>
                <a:cs typeface="Inter"/>
                <a:sym typeface="Inter"/>
              </a:rPr>
              <a:t>Yes!</a:t>
            </a:r>
            <a:endParaRPr b="1" sz="22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Inter"/>
                <a:ea typeface="Inter"/>
                <a:cs typeface="Inter"/>
                <a:sym typeface="Inter"/>
              </a:rPr>
              <a:t>Yes!</a:t>
            </a:r>
            <a:endParaRPr b="1" sz="22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Inter"/>
                <a:ea typeface="Inter"/>
                <a:cs typeface="Inter"/>
                <a:sym typeface="Inter"/>
              </a:rPr>
              <a:t>See a trend?</a:t>
            </a:r>
            <a:endParaRPr b="1" sz="22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orld After Coronavirus by Slidesgo">
  <a:themeElements>
    <a:clrScheme name="Simple Light">
      <a:dk1>
        <a:srgbClr val="040404"/>
      </a:dk1>
      <a:lt1>
        <a:srgbClr val="FFFFFF"/>
      </a:lt1>
      <a:dk2>
        <a:srgbClr val="F3F3F3"/>
      </a:dk2>
      <a:lt2>
        <a:srgbClr val="666666"/>
      </a:lt2>
      <a:accent1>
        <a:srgbClr val="FFF2CC"/>
      </a:accent1>
      <a:accent2>
        <a:srgbClr val="FFE599"/>
      </a:accent2>
      <a:accent3>
        <a:srgbClr val="FFD966"/>
      </a:accent3>
      <a:accent4>
        <a:srgbClr val="F1C232"/>
      </a:accent4>
      <a:accent5>
        <a:srgbClr val="BF9000"/>
      </a:accent5>
      <a:accent6>
        <a:srgbClr val="7F6000"/>
      </a:accent6>
      <a:hlink>
        <a:srgbClr val="04040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